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3" r:id="rId1"/>
  </p:sldMasterIdLst>
  <p:notesMasterIdLst>
    <p:notesMasterId r:id="rId23"/>
  </p:notesMasterIdLst>
  <p:handoutMasterIdLst>
    <p:handoutMasterId r:id="rId24"/>
  </p:handoutMasterIdLst>
  <p:sldIdLst>
    <p:sldId id="357" r:id="rId2"/>
    <p:sldId id="394" r:id="rId3"/>
    <p:sldId id="355" r:id="rId4"/>
    <p:sldId id="412" r:id="rId5"/>
    <p:sldId id="397" r:id="rId6"/>
    <p:sldId id="401" r:id="rId7"/>
    <p:sldId id="398" r:id="rId8"/>
    <p:sldId id="396" r:id="rId9"/>
    <p:sldId id="400" r:id="rId10"/>
    <p:sldId id="395" r:id="rId11"/>
    <p:sldId id="403" r:id="rId12"/>
    <p:sldId id="402" r:id="rId13"/>
    <p:sldId id="405" r:id="rId14"/>
    <p:sldId id="406" r:id="rId15"/>
    <p:sldId id="407" r:id="rId16"/>
    <p:sldId id="408" r:id="rId17"/>
    <p:sldId id="409" r:id="rId18"/>
    <p:sldId id="410" r:id="rId19"/>
    <p:sldId id="413" r:id="rId20"/>
    <p:sldId id="411" r:id="rId21"/>
    <p:sldId id="338" r:id="rId2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CC"/>
    <a:srgbClr val="00863D"/>
    <a:srgbClr val="0000FF"/>
    <a:srgbClr val="FF5050"/>
    <a:srgbClr val="36A808"/>
    <a:srgbClr val="FFFFFF"/>
    <a:srgbClr val="E40000"/>
    <a:srgbClr val="FF0066"/>
    <a:srgbClr val="FFFA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11" autoAdjust="0"/>
    <p:restoredTop sz="93193" autoAdjust="0"/>
  </p:normalViewPr>
  <p:slideViewPr>
    <p:cSldViewPr>
      <p:cViewPr varScale="1">
        <p:scale>
          <a:sx n="118" d="100"/>
          <a:sy n="118" d="100"/>
        </p:scale>
        <p:origin x="1320" y="102"/>
      </p:cViewPr>
      <p:guideLst>
        <p:guide orient="horz" pos="2160"/>
        <p:guide pos="2880"/>
      </p:guideLst>
    </p:cSldViewPr>
  </p:slideViewPr>
  <p:outlineViewPr>
    <p:cViewPr>
      <p:scale>
        <a:sx n="33" d="100"/>
        <a:sy n="33" d="100"/>
      </p:scale>
      <p:origin x="0" y="1152"/>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2" d="100"/>
          <a:sy n="62" d="100"/>
        </p:scale>
        <p:origin x="-2597" y="-77"/>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8">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1#9">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5">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6">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7">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4C8EC6-F56C-4C31-8A2E-821867387AB5}" type="doc">
      <dgm:prSet loTypeId="urn:microsoft.com/office/officeart/2005/8/layout/venn2" loCatId="relationship" qsTypeId="urn:microsoft.com/office/officeart/2005/8/quickstyle/3d1" qsCatId="3D" csTypeId="urn:microsoft.com/office/officeart/2005/8/colors/colorful1#1" csCatId="colorful" phldr="1"/>
      <dgm:spPr/>
      <dgm:t>
        <a:bodyPr/>
        <a:lstStyle/>
        <a:p>
          <a:endParaRPr lang="en-US"/>
        </a:p>
      </dgm:t>
    </dgm:pt>
    <dgm:pt modelId="{B0CD6590-7E9F-4D17-BBBD-85524DE5EA09}">
      <dgm:prSet phldrT="[Text]"/>
      <dgm:spPr/>
      <dgm:t>
        <a:bodyPr/>
        <a:lstStyle/>
        <a:p>
          <a:r>
            <a:rPr lang="en-US" dirty="0"/>
            <a:t>Maximizing Information</a:t>
          </a:r>
        </a:p>
      </dgm:t>
    </dgm:pt>
    <dgm:pt modelId="{56799E74-2DDD-48F1-9B3A-BA2A4ED6B94C}" type="parTrans" cxnId="{BA6DC85E-0004-464F-B40C-18CBBD6922C6}">
      <dgm:prSet/>
      <dgm:spPr/>
      <dgm:t>
        <a:bodyPr/>
        <a:lstStyle/>
        <a:p>
          <a:endParaRPr lang="en-US"/>
        </a:p>
      </dgm:t>
    </dgm:pt>
    <dgm:pt modelId="{06FC3A45-9600-4AE1-B9BC-FA760306AE8A}" type="sibTrans" cxnId="{BA6DC85E-0004-464F-B40C-18CBBD6922C6}">
      <dgm:prSet/>
      <dgm:spPr/>
      <dgm:t>
        <a:bodyPr/>
        <a:lstStyle/>
        <a:p>
          <a:endParaRPr lang="en-US"/>
        </a:p>
      </dgm:t>
    </dgm:pt>
    <dgm:pt modelId="{D138FD19-0827-4F9D-8790-04986C69058B}">
      <dgm:prSet phldrT="[Text]"/>
      <dgm:spPr/>
      <dgm:t>
        <a:bodyPr/>
        <a:lstStyle/>
        <a:p>
          <a:r>
            <a:rPr lang="en-US" dirty="0"/>
            <a:t>The Initial Interview</a:t>
          </a:r>
        </a:p>
      </dgm:t>
    </dgm:pt>
    <dgm:pt modelId="{7D34BB4F-65CB-46C8-B3D8-19E142234A5E}" type="parTrans" cxnId="{8B1421A2-51CB-4E7A-8BAE-AB64DB42A087}">
      <dgm:prSet/>
      <dgm:spPr/>
      <dgm:t>
        <a:bodyPr/>
        <a:lstStyle/>
        <a:p>
          <a:endParaRPr lang="en-US"/>
        </a:p>
      </dgm:t>
    </dgm:pt>
    <dgm:pt modelId="{B57D0D58-D576-4CEF-9802-62E489164A85}" type="sibTrans" cxnId="{8B1421A2-51CB-4E7A-8BAE-AB64DB42A087}">
      <dgm:prSet/>
      <dgm:spPr/>
      <dgm:t>
        <a:bodyPr/>
        <a:lstStyle/>
        <a:p>
          <a:endParaRPr lang="en-US"/>
        </a:p>
      </dgm:t>
    </dgm:pt>
    <dgm:pt modelId="{95624C83-4E79-4C4B-A407-31A8ECA3EA54}">
      <dgm:prSet phldrT="[Text]"/>
      <dgm:spPr/>
      <dgm:t>
        <a:bodyPr/>
        <a:lstStyle/>
        <a:p>
          <a:r>
            <a:rPr lang="en-US" dirty="0"/>
            <a:t>How this Effects Outcomes</a:t>
          </a:r>
        </a:p>
      </dgm:t>
    </dgm:pt>
    <dgm:pt modelId="{72F13E9A-868B-446B-BE5F-F55C42B306E6}" type="parTrans" cxnId="{0EBCC8FE-F9F3-46F9-915C-EE1BC802F8F8}">
      <dgm:prSet/>
      <dgm:spPr/>
      <dgm:t>
        <a:bodyPr/>
        <a:lstStyle/>
        <a:p>
          <a:endParaRPr lang="en-US"/>
        </a:p>
      </dgm:t>
    </dgm:pt>
    <dgm:pt modelId="{15C19949-8F20-47E4-80B4-7B384629B2B9}" type="sibTrans" cxnId="{0EBCC8FE-F9F3-46F9-915C-EE1BC802F8F8}">
      <dgm:prSet/>
      <dgm:spPr/>
      <dgm:t>
        <a:bodyPr/>
        <a:lstStyle/>
        <a:p>
          <a:endParaRPr lang="en-US"/>
        </a:p>
      </dgm:t>
    </dgm:pt>
    <dgm:pt modelId="{931E7F40-95BF-4509-9E15-68E897F1158E}">
      <dgm:prSet phldrT="[Text]"/>
      <dgm:spPr/>
      <dgm:t>
        <a:bodyPr/>
        <a:lstStyle/>
        <a:p>
          <a:r>
            <a:rPr lang="en-US" dirty="0"/>
            <a:t>Building Agency Capacity</a:t>
          </a:r>
        </a:p>
      </dgm:t>
    </dgm:pt>
    <dgm:pt modelId="{ED92DA37-6FC9-4587-AD7C-8222069308FA}" type="parTrans" cxnId="{F2A6C11D-D3F0-4574-8420-5AC10AA9473D}">
      <dgm:prSet/>
      <dgm:spPr/>
      <dgm:t>
        <a:bodyPr/>
        <a:lstStyle/>
        <a:p>
          <a:endParaRPr lang="en-US"/>
        </a:p>
      </dgm:t>
    </dgm:pt>
    <dgm:pt modelId="{3D15E39C-5760-4FED-9A71-1154D67F9825}" type="sibTrans" cxnId="{F2A6C11D-D3F0-4574-8420-5AC10AA9473D}">
      <dgm:prSet/>
      <dgm:spPr/>
      <dgm:t>
        <a:bodyPr/>
        <a:lstStyle/>
        <a:p>
          <a:endParaRPr lang="en-US"/>
        </a:p>
      </dgm:t>
    </dgm:pt>
    <dgm:pt modelId="{E78D98BF-02D5-4155-9713-CD7EA50148CB}" type="pres">
      <dgm:prSet presAssocID="{584C8EC6-F56C-4C31-8A2E-821867387AB5}" presName="Name0" presStyleCnt="0">
        <dgm:presLayoutVars>
          <dgm:chMax val="7"/>
          <dgm:resizeHandles val="exact"/>
        </dgm:presLayoutVars>
      </dgm:prSet>
      <dgm:spPr/>
    </dgm:pt>
    <dgm:pt modelId="{AB2AA450-1F1E-4924-BCD0-9580D7DE2DED}" type="pres">
      <dgm:prSet presAssocID="{584C8EC6-F56C-4C31-8A2E-821867387AB5}" presName="comp1" presStyleCnt="0"/>
      <dgm:spPr/>
    </dgm:pt>
    <dgm:pt modelId="{13EC1B9B-6CCA-4727-AD73-036118986AEB}" type="pres">
      <dgm:prSet presAssocID="{584C8EC6-F56C-4C31-8A2E-821867387AB5}" presName="circle1" presStyleLbl="node1" presStyleIdx="0" presStyleCnt="4"/>
      <dgm:spPr/>
    </dgm:pt>
    <dgm:pt modelId="{8C651FA9-1B44-4371-B387-8CB7252CCA52}" type="pres">
      <dgm:prSet presAssocID="{584C8EC6-F56C-4C31-8A2E-821867387AB5}" presName="c1text" presStyleLbl="node1" presStyleIdx="0" presStyleCnt="4">
        <dgm:presLayoutVars>
          <dgm:bulletEnabled val="1"/>
        </dgm:presLayoutVars>
      </dgm:prSet>
      <dgm:spPr/>
    </dgm:pt>
    <dgm:pt modelId="{7C37C1C9-2A6B-44F6-96F2-F6919606C58D}" type="pres">
      <dgm:prSet presAssocID="{584C8EC6-F56C-4C31-8A2E-821867387AB5}" presName="comp2" presStyleCnt="0"/>
      <dgm:spPr/>
    </dgm:pt>
    <dgm:pt modelId="{DB964EA4-75ED-4954-AEEC-1B22AAB69A15}" type="pres">
      <dgm:prSet presAssocID="{584C8EC6-F56C-4C31-8A2E-821867387AB5}" presName="circle2" presStyleLbl="node1" presStyleIdx="1" presStyleCnt="4"/>
      <dgm:spPr/>
    </dgm:pt>
    <dgm:pt modelId="{756AB62E-3B85-4779-B87C-D3152EBA75DF}" type="pres">
      <dgm:prSet presAssocID="{584C8EC6-F56C-4C31-8A2E-821867387AB5}" presName="c2text" presStyleLbl="node1" presStyleIdx="1" presStyleCnt="4">
        <dgm:presLayoutVars>
          <dgm:bulletEnabled val="1"/>
        </dgm:presLayoutVars>
      </dgm:prSet>
      <dgm:spPr/>
    </dgm:pt>
    <dgm:pt modelId="{0A0EDC9C-5FEA-496C-A3C5-D0861C0C715B}" type="pres">
      <dgm:prSet presAssocID="{584C8EC6-F56C-4C31-8A2E-821867387AB5}" presName="comp3" presStyleCnt="0"/>
      <dgm:spPr/>
    </dgm:pt>
    <dgm:pt modelId="{D12C407E-6410-46E7-807B-37034321B2C8}" type="pres">
      <dgm:prSet presAssocID="{584C8EC6-F56C-4C31-8A2E-821867387AB5}" presName="circle3" presStyleLbl="node1" presStyleIdx="2" presStyleCnt="4"/>
      <dgm:spPr/>
    </dgm:pt>
    <dgm:pt modelId="{C3259BFE-EE2C-4969-AEF9-F3F278723EAA}" type="pres">
      <dgm:prSet presAssocID="{584C8EC6-F56C-4C31-8A2E-821867387AB5}" presName="c3text" presStyleLbl="node1" presStyleIdx="2" presStyleCnt="4">
        <dgm:presLayoutVars>
          <dgm:bulletEnabled val="1"/>
        </dgm:presLayoutVars>
      </dgm:prSet>
      <dgm:spPr/>
    </dgm:pt>
    <dgm:pt modelId="{DD1AAC1F-C96F-43EF-83AF-87EC245A5C94}" type="pres">
      <dgm:prSet presAssocID="{584C8EC6-F56C-4C31-8A2E-821867387AB5}" presName="comp4" presStyleCnt="0"/>
      <dgm:spPr/>
    </dgm:pt>
    <dgm:pt modelId="{074462D9-5149-4B7A-9951-48069B4A86FC}" type="pres">
      <dgm:prSet presAssocID="{584C8EC6-F56C-4C31-8A2E-821867387AB5}" presName="circle4" presStyleLbl="node1" presStyleIdx="3" presStyleCnt="4"/>
      <dgm:spPr/>
    </dgm:pt>
    <dgm:pt modelId="{FFE0A4B8-2BC7-4459-889E-2D3C15DF07CD}" type="pres">
      <dgm:prSet presAssocID="{584C8EC6-F56C-4C31-8A2E-821867387AB5}" presName="c4text" presStyleLbl="node1" presStyleIdx="3" presStyleCnt="4">
        <dgm:presLayoutVars>
          <dgm:bulletEnabled val="1"/>
        </dgm:presLayoutVars>
      </dgm:prSet>
      <dgm:spPr/>
    </dgm:pt>
  </dgm:ptLst>
  <dgm:cxnLst>
    <dgm:cxn modelId="{02F3C37D-4556-4C6F-A228-24B89E3ABDC8}" type="presOf" srcId="{931E7F40-95BF-4509-9E15-68E897F1158E}" destId="{FFE0A4B8-2BC7-4459-889E-2D3C15DF07CD}" srcOrd="1" destOrd="0" presId="urn:microsoft.com/office/officeart/2005/8/layout/venn2"/>
    <dgm:cxn modelId="{F2A6C11D-D3F0-4574-8420-5AC10AA9473D}" srcId="{584C8EC6-F56C-4C31-8A2E-821867387AB5}" destId="{931E7F40-95BF-4509-9E15-68E897F1158E}" srcOrd="3" destOrd="0" parTransId="{ED92DA37-6FC9-4587-AD7C-8222069308FA}" sibTransId="{3D15E39C-5760-4FED-9A71-1154D67F9825}"/>
    <dgm:cxn modelId="{B355E738-F105-48FC-BC07-56C7697208B5}" type="presOf" srcId="{D138FD19-0827-4F9D-8790-04986C69058B}" destId="{756AB62E-3B85-4779-B87C-D3152EBA75DF}" srcOrd="1" destOrd="0" presId="urn:microsoft.com/office/officeart/2005/8/layout/venn2"/>
    <dgm:cxn modelId="{8B1421A2-51CB-4E7A-8BAE-AB64DB42A087}" srcId="{584C8EC6-F56C-4C31-8A2E-821867387AB5}" destId="{D138FD19-0827-4F9D-8790-04986C69058B}" srcOrd="1" destOrd="0" parTransId="{7D34BB4F-65CB-46C8-B3D8-19E142234A5E}" sibTransId="{B57D0D58-D576-4CEF-9802-62E489164A85}"/>
    <dgm:cxn modelId="{6B7FF1F0-3871-4DB7-BCEC-F7FBD67BB5BE}" type="presOf" srcId="{95624C83-4E79-4C4B-A407-31A8ECA3EA54}" destId="{C3259BFE-EE2C-4969-AEF9-F3F278723EAA}" srcOrd="1" destOrd="0" presId="urn:microsoft.com/office/officeart/2005/8/layout/venn2"/>
    <dgm:cxn modelId="{8E61004A-A414-4EB8-8903-FDB37E9CCA9D}" type="presOf" srcId="{931E7F40-95BF-4509-9E15-68E897F1158E}" destId="{074462D9-5149-4B7A-9951-48069B4A86FC}" srcOrd="0" destOrd="0" presId="urn:microsoft.com/office/officeart/2005/8/layout/venn2"/>
    <dgm:cxn modelId="{D972F08C-FB14-455F-9194-569EABF48E7D}" type="presOf" srcId="{584C8EC6-F56C-4C31-8A2E-821867387AB5}" destId="{E78D98BF-02D5-4155-9713-CD7EA50148CB}" srcOrd="0" destOrd="0" presId="urn:microsoft.com/office/officeart/2005/8/layout/venn2"/>
    <dgm:cxn modelId="{0F581AB5-3F24-4975-9BD0-0E2018CAE93B}" type="presOf" srcId="{B0CD6590-7E9F-4D17-BBBD-85524DE5EA09}" destId="{8C651FA9-1B44-4371-B387-8CB7252CCA52}" srcOrd="1" destOrd="0" presId="urn:microsoft.com/office/officeart/2005/8/layout/venn2"/>
    <dgm:cxn modelId="{BA6DC85E-0004-464F-B40C-18CBBD6922C6}" srcId="{584C8EC6-F56C-4C31-8A2E-821867387AB5}" destId="{B0CD6590-7E9F-4D17-BBBD-85524DE5EA09}" srcOrd="0" destOrd="0" parTransId="{56799E74-2DDD-48F1-9B3A-BA2A4ED6B94C}" sibTransId="{06FC3A45-9600-4AE1-B9BC-FA760306AE8A}"/>
    <dgm:cxn modelId="{0A8FAD57-7FF9-42EE-ACD1-473B1C733643}" type="presOf" srcId="{D138FD19-0827-4F9D-8790-04986C69058B}" destId="{DB964EA4-75ED-4954-AEEC-1B22AAB69A15}" srcOrd="0" destOrd="0" presId="urn:microsoft.com/office/officeart/2005/8/layout/venn2"/>
    <dgm:cxn modelId="{0EBCC8FE-F9F3-46F9-915C-EE1BC802F8F8}" srcId="{584C8EC6-F56C-4C31-8A2E-821867387AB5}" destId="{95624C83-4E79-4C4B-A407-31A8ECA3EA54}" srcOrd="2" destOrd="0" parTransId="{72F13E9A-868B-446B-BE5F-F55C42B306E6}" sibTransId="{15C19949-8F20-47E4-80B4-7B384629B2B9}"/>
    <dgm:cxn modelId="{1F1EBD12-E90A-4CAE-A5DC-CA65C5A40027}" type="presOf" srcId="{B0CD6590-7E9F-4D17-BBBD-85524DE5EA09}" destId="{13EC1B9B-6CCA-4727-AD73-036118986AEB}" srcOrd="0" destOrd="0" presId="urn:microsoft.com/office/officeart/2005/8/layout/venn2"/>
    <dgm:cxn modelId="{8799FE9C-F6B5-4B83-9A64-183E150972A8}" type="presOf" srcId="{95624C83-4E79-4C4B-A407-31A8ECA3EA54}" destId="{D12C407E-6410-46E7-807B-37034321B2C8}" srcOrd="0" destOrd="0" presId="urn:microsoft.com/office/officeart/2005/8/layout/venn2"/>
    <dgm:cxn modelId="{E7F4181F-1C10-4F19-A001-1E793C66FD82}" type="presParOf" srcId="{E78D98BF-02D5-4155-9713-CD7EA50148CB}" destId="{AB2AA450-1F1E-4924-BCD0-9580D7DE2DED}" srcOrd="0" destOrd="0" presId="urn:microsoft.com/office/officeart/2005/8/layout/venn2"/>
    <dgm:cxn modelId="{BE8AD1FE-349B-4897-8B23-79835F294A50}" type="presParOf" srcId="{AB2AA450-1F1E-4924-BCD0-9580D7DE2DED}" destId="{13EC1B9B-6CCA-4727-AD73-036118986AEB}" srcOrd="0" destOrd="0" presId="urn:microsoft.com/office/officeart/2005/8/layout/venn2"/>
    <dgm:cxn modelId="{62F4C40D-B57C-4A87-8EFC-2CEA2E5D0B88}" type="presParOf" srcId="{AB2AA450-1F1E-4924-BCD0-9580D7DE2DED}" destId="{8C651FA9-1B44-4371-B387-8CB7252CCA52}" srcOrd="1" destOrd="0" presId="urn:microsoft.com/office/officeart/2005/8/layout/venn2"/>
    <dgm:cxn modelId="{9E4DA4BE-99C9-4AB4-B147-0740C3E6E030}" type="presParOf" srcId="{E78D98BF-02D5-4155-9713-CD7EA50148CB}" destId="{7C37C1C9-2A6B-44F6-96F2-F6919606C58D}" srcOrd="1" destOrd="0" presId="urn:microsoft.com/office/officeart/2005/8/layout/venn2"/>
    <dgm:cxn modelId="{9C22EC19-0AEC-45BC-A2B3-64654A2E3B07}" type="presParOf" srcId="{7C37C1C9-2A6B-44F6-96F2-F6919606C58D}" destId="{DB964EA4-75ED-4954-AEEC-1B22AAB69A15}" srcOrd="0" destOrd="0" presId="urn:microsoft.com/office/officeart/2005/8/layout/venn2"/>
    <dgm:cxn modelId="{B8E14BD7-95C0-4C69-8EBB-25F8FC22E29A}" type="presParOf" srcId="{7C37C1C9-2A6B-44F6-96F2-F6919606C58D}" destId="{756AB62E-3B85-4779-B87C-D3152EBA75DF}" srcOrd="1" destOrd="0" presId="urn:microsoft.com/office/officeart/2005/8/layout/venn2"/>
    <dgm:cxn modelId="{7AFEBF6E-3505-4B5A-BFDD-6DDBD35B33DD}" type="presParOf" srcId="{E78D98BF-02D5-4155-9713-CD7EA50148CB}" destId="{0A0EDC9C-5FEA-496C-A3C5-D0861C0C715B}" srcOrd="2" destOrd="0" presId="urn:microsoft.com/office/officeart/2005/8/layout/venn2"/>
    <dgm:cxn modelId="{DC135C03-FD12-41EC-93FF-CC73D6A3C0C2}" type="presParOf" srcId="{0A0EDC9C-5FEA-496C-A3C5-D0861C0C715B}" destId="{D12C407E-6410-46E7-807B-37034321B2C8}" srcOrd="0" destOrd="0" presId="urn:microsoft.com/office/officeart/2005/8/layout/venn2"/>
    <dgm:cxn modelId="{1470661F-9954-4337-A27F-9053D44B47EE}" type="presParOf" srcId="{0A0EDC9C-5FEA-496C-A3C5-D0861C0C715B}" destId="{C3259BFE-EE2C-4969-AEF9-F3F278723EAA}" srcOrd="1" destOrd="0" presId="urn:microsoft.com/office/officeart/2005/8/layout/venn2"/>
    <dgm:cxn modelId="{AC9C3401-18A0-42AC-8650-7FCDEDE93DD8}" type="presParOf" srcId="{E78D98BF-02D5-4155-9713-CD7EA50148CB}" destId="{DD1AAC1F-C96F-43EF-83AF-87EC245A5C94}" srcOrd="3" destOrd="0" presId="urn:microsoft.com/office/officeart/2005/8/layout/venn2"/>
    <dgm:cxn modelId="{A3D01565-0064-4839-8D58-F2B04B47ECAD}" type="presParOf" srcId="{DD1AAC1F-C96F-43EF-83AF-87EC245A5C94}" destId="{074462D9-5149-4B7A-9951-48069B4A86FC}" srcOrd="0" destOrd="0" presId="urn:microsoft.com/office/officeart/2005/8/layout/venn2"/>
    <dgm:cxn modelId="{42FAEC6E-6F62-451F-A9AA-BB23CAE363FE}" type="presParOf" srcId="{DD1AAC1F-C96F-43EF-83AF-87EC245A5C94}" destId="{FFE0A4B8-2BC7-4459-889E-2D3C15DF07CD}"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B158ACC-4C19-41B8-A4A5-9E67FC38ECB6}" type="doc">
      <dgm:prSet loTypeId="urn:microsoft.com/office/officeart/2005/8/layout/vList6" loCatId="list" qsTypeId="urn:microsoft.com/office/officeart/2005/8/quickstyle/3d1" qsCatId="3D" csTypeId="urn:microsoft.com/office/officeart/2005/8/colors/colorful2" csCatId="colorful" phldr="1"/>
      <dgm:spPr/>
      <dgm:t>
        <a:bodyPr/>
        <a:lstStyle/>
        <a:p>
          <a:endParaRPr lang="en-US"/>
        </a:p>
      </dgm:t>
    </dgm:pt>
    <dgm:pt modelId="{7530DDB2-40A2-4943-A549-396C2D1D25EF}">
      <dgm:prSet phldrT="[Text]" custT="1"/>
      <dgm:spPr/>
      <dgm:t>
        <a:bodyPr/>
        <a:lstStyle/>
        <a:p>
          <a:r>
            <a:rPr kumimoji="0" lang="en-US" sz="2800" b="0" i="0" u="none" strike="noStrike" cap="none" spc="0" normalizeH="0" baseline="0" noProof="0" dirty="0">
              <a:ln/>
              <a:effectLst/>
              <a:uLnTx/>
              <a:uFillTx/>
              <a:latin typeface="+mj-lt"/>
              <a:ea typeface="+mj-ea"/>
              <a:cs typeface="+mj-cs"/>
            </a:rPr>
            <a:t>OFFICE SPACE</a:t>
          </a:r>
        </a:p>
      </dgm:t>
    </dgm:pt>
    <dgm:pt modelId="{33D16EE9-560C-4338-931C-D745BEFEDA96}" type="parTrans" cxnId="{0EED3D9C-5D5A-49FE-9BA6-10B909663EFD}">
      <dgm:prSet/>
      <dgm:spPr/>
      <dgm:t>
        <a:bodyPr/>
        <a:lstStyle/>
        <a:p>
          <a:endParaRPr lang="en-US"/>
        </a:p>
      </dgm:t>
    </dgm:pt>
    <dgm:pt modelId="{67F51680-677C-4B8F-82E3-E7DF6B121D0E}" type="sibTrans" cxnId="{0EED3D9C-5D5A-49FE-9BA6-10B909663EFD}">
      <dgm:prSet/>
      <dgm:spPr/>
      <dgm:t>
        <a:bodyPr/>
        <a:lstStyle/>
        <a:p>
          <a:endParaRPr lang="en-US"/>
        </a:p>
      </dgm:t>
    </dgm:pt>
    <dgm:pt modelId="{5D9136DA-B147-41B6-9344-ADA5D815F439}">
      <dgm:prSet phldrT="[Text]" custT="1"/>
      <dgm:spPr/>
      <dgm:t>
        <a:bodyPr/>
        <a:lstStyle/>
        <a:p>
          <a:r>
            <a:rPr lang="en-US" sz="2000" dirty="0">
              <a:latin typeface="+mj-lt"/>
            </a:rPr>
            <a:t>Layout</a:t>
          </a:r>
        </a:p>
      </dgm:t>
    </dgm:pt>
    <dgm:pt modelId="{A60F6D10-0090-4FF1-B4CE-3CF3CC46BDBE}" type="parTrans" cxnId="{41736815-6E89-4051-B482-7A1E838A04C5}">
      <dgm:prSet/>
      <dgm:spPr/>
      <dgm:t>
        <a:bodyPr/>
        <a:lstStyle/>
        <a:p>
          <a:endParaRPr lang="en-US"/>
        </a:p>
      </dgm:t>
    </dgm:pt>
    <dgm:pt modelId="{EB9B8C41-118A-409B-8A36-74B6A7DFF2FC}" type="sibTrans" cxnId="{41736815-6E89-4051-B482-7A1E838A04C5}">
      <dgm:prSet/>
      <dgm:spPr/>
      <dgm:t>
        <a:bodyPr/>
        <a:lstStyle/>
        <a:p>
          <a:endParaRPr lang="en-US"/>
        </a:p>
      </dgm:t>
    </dgm:pt>
    <dgm:pt modelId="{7B55052B-C243-4A68-9570-02E96EFFD688}">
      <dgm:prSet phldrT="[Text]" custT="1"/>
      <dgm:spPr/>
      <dgm:t>
        <a:bodyPr/>
        <a:lstStyle/>
        <a:p>
          <a:r>
            <a:rPr lang="en-US" sz="2800" dirty="0">
              <a:latin typeface="+mj-lt"/>
            </a:rPr>
            <a:t>TIME FRAME </a:t>
          </a:r>
        </a:p>
      </dgm:t>
    </dgm:pt>
    <dgm:pt modelId="{A68AC1DE-A46B-48DC-8637-3FB5CE0FE08A}" type="parTrans" cxnId="{DBA428A2-3DC2-4CA7-9C8A-EC35AAAB06C0}">
      <dgm:prSet/>
      <dgm:spPr/>
      <dgm:t>
        <a:bodyPr/>
        <a:lstStyle/>
        <a:p>
          <a:endParaRPr lang="en-US"/>
        </a:p>
      </dgm:t>
    </dgm:pt>
    <dgm:pt modelId="{E124191F-8877-4429-9D9B-10B5C7A62586}" type="sibTrans" cxnId="{DBA428A2-3DC2-4CA7-9C8A-EC35AAAB06C0}">
      <dgm:prSet/>
      <dgm:spPr/>
      <dgm:t>
        <a:bodyPr/>
        <a:lstStyle/>
        <a:p>
          <a:endParaRPr lang="en-US"/>
        </a:p>
      </dgm:t>
    </dgm:pt>
    <dgm:pt modelId="{11F0C4F4-F882-4E86-A64D-896102397124}">
      <dgm:prSet phldrT="[Text]" custT="1"/>
      <dgm:spPr/>
      <dgm:t>
        <a:bodyPr/>
        <a:lstStyle/>
        <a:p>
          <a:r>
            <a:rPr lang="en-US" sz="2000" dirty="0">
              <a:latin typeface="+mj-lt"/>
            </a:rPr>
            <a:t>Length</a:t>
          </a:r>
        </a:p>
      </dgm:t>
    </dgm:pt>
    <dgm:pt modelId="{655340A5-C2D8-4CED-861D-AB7DDCE49A50}" type="parTrans" cxnId="{290A49BB-931C-4D29-A984-1CD67DF4FDD9}">
      <dgm:prSet/>
      <dgm:spPr/>
      <dgm:t>
        <a:bodyPr/>
        <a:lstStyle/>
        <a:p>
          <a:endParaRPr lang="en-US"/>
        </a:p>
      </dgm:t>
    </dgm:pt>
    <dgm:pt modelId="{08634AA4-7A5A-4F57-AEFA-1B7A1F2E8B5C}" type="sibTrans" cxnId="{290A49BB-931C-4D29-A984-1CD67DF4FDD9}">
      <dgm:prSet/>
      <dgm:spPr/>
      <dgm:t>
        <a:bodyPr/>
        <a:lstStyle/>
        <a:p>
          <a:endParaRPr lang="en-US"/>
        </a:p>
      </dgm:t>
    </dgm:pt>
    <dgm:pt modelId="{0715F143-3984-43DC-9407-37895711E82B}">
      <dgm:prSet phldrT="[Text]" custT="1"/>
      <dgm:spPr/>
      <dgm:t>
        <a:bodyPr/>
        <a:lstStyle/>
        <a:p>
          <a:r>
            <a:rPr lang="en-US" sz="2000" dirty="0">
              <a:latin typeface="+mj-lt"/>
            </a:rPr>
            <a:t>Sufficiency</a:t>
          </a:r>
        </a:p>
      </dgm:t>
    </dgm:pt>
    <dgm:pt modelId="{9E8D3967-EBE5-423D-9083-CF9C6DB609D6}" type="parTrans" cxnId="{EBD78057-5AC9-4CF1-9A8D-017E1A49485A}">
      <dgm:prSet/>
      <dgm:spPr/>
      <dgm:t>
        <a:bodyPr/>
        <a:lstStyle/>
        <a:p>
          <a:endParaRPr lang="en-US"/>
        </a:p>
      </dgm:t>
    </dgm:pt>
    <dgm:pt modelId="{AD5FA8DF-C18D-443C-9C5A-E4BDFACD480D}" type="sibTrans" cxnId="{EBD78057-5AC9-4CF1-9A8D-017E1A49485A}">
      <dgm:prSet/>
      <dgm:spPr/>
      <dgm:t>
        <a:bodyPr/>
        <a:lstStyle/>
        <a:p>
          <a:endParaRPr lang="en-US"/>
        </a:p>
      </dgm:t>
    </dgm:pt>
    <dgm:pt modelId="{12DA8E20-AD45-46F5-A8AE-04F4735680E3}">
      <dgm:prSet phldrT="[Text]" custT="1"/>
      <dgm:spPr/>
      <dgm:t>
        <a:bodyPr/>
        <a:lstStyle/>
        <a:p>
          <a:r>
            <a:rPr kumimoji="0" lang="en-US" sz="2800" b="0" i="0" u="none" strike="noStrike" cap="all" spc="0" normalizeH="0" baseline="0" noProof="0" dirty="0">
              <a:ln/>
              <a:effectLst/>
              <a:uLnTx/>
              <a:uFillTx/>
              <a:latin typeface="+mj-lt"/>
              <a:ea typeface="+mj-ea"/>
              <a:cs typeface="+mj-cs"/>
            </a:rPr>
            <a:t>Tools, Forms, Scales</a:t>
          </a:r>
        </a:p>
      </dgm:t>
    </dgm:pt>
    <dgm:pt modelId="{3EAC267F-1F73-405E-8D9B-D751981B860C}" type="parTrans" cxnId="{56B5DB62-100F-4ADB-9083-6B29DC174207}">
      <dgm:prSet/>
      <dgm:spPr/>
      <dgm:t>
        <a:bodyPr/>
        <a:lstStyle/>
        <a:p>
          <a:endParaRPr lang="en-US"/>
        </a:p>
      </dgm:t>
    </dgm:pt>
    <dgm:pt modelId="{08D54EB3-D110-4EAA-B1C7-828D443A565E}" type="sibTrans" cxnId="{56B5DB62-100F-4ADB-9083-6B29DC174207}">
      <dgm:prSet/>
      <dgm:spPr/>
      <dgm:t>
        <a:bodyPr/>
        <a:lstStyle/>
        <a:p>
          <a:endParaRPr lang="en-US"/>
        </a:p>
      </dgm:t>
    </dgm:pt>
    <dgm:pt modelId="{D5B81041-3527-4325-8637-57254BED8CE1}">
      <dgm:prSet phldrT="[Text]" custT="1"/>
      <dgm:spPr/>
      <dgm:t>
        <a:bodyPr/>
        <a:lstStyle/>
        <a:p>
          <a:r>
            <a:rPr lang="en-US" sz="2000" dirty="0">
              <a:latin typeface="+mj-lt"/>
            </a:rPr>
            <a:t>Professional </a:t>
          </a:r>
        </a:p>
      </dgm:t>
    </dgm:pt>
    <dgm:pt modelId="{09FC21C1-CE17-4756-95A4-AE55D3012BE2}" type="parTrans" cxnId="{05CE9608-B8F4-46E3-A39E-D479608252D6}">
      <dgm:prSet/>
      <dgm:spPr/>
      <dgm:t>
        <a:bodyPr/>
        <a:lstStyle/>
        <a:p>
          <a:endParaRPr lang="en-US"/>
        </a:p>
      </dgm:t>
    </dgm:pt>
    <dgm:pt modelId="{1960F299-7CDC-4F74-B31F-34587FCEF1A8}" type="sibTrans" cxnId="{05CE9608-B8F4-46E3-A39E-D479608252D6}">
      <dgm:prSet/>
      <dgm:spPr/>
      <dgm:t>
        <a:bodyPr/>
        <a:lstStyle/>
        <a:p>
          <a:endParaRPr lang="en-US"/>
        </a:p>
      </dgm:t>
    </dgm:pt>
    <dgm:pt modelId="{9EE45D01-91B3-4A2A-8868-B8D4E02E3AD8}">
      <dgm:prSet phldrT="[Text]" custT="1"/>
      <dgm:spPr/>
      <dgm:t>
        <a:bodyPr/>
        <a:lstStyle/>
        <a:p>
          <a:r>
            <a:rPr lang="en-US" sz="2000" dirty="0">
              <a:latin typeface="+mj-lt"/>
            </a:rPr>
            <a:t>Validity /Reliability</a:t>
          </a:r>
        </a:p>
      </dgm:t>
    </dgm:pt>
    <dgm:pt modelId="{A1165D75-01D6-44E9-81AE-8DD531120652}" type="parTrans" cxnId="{6C312D99-5753-4D7C-888A-DD77DF95D9BE}">
      <dgm:prSet/>
      <dgm:spPr/>
      <dgm:t>
        <a:bodyPr/>
        <a:lstStyle/>
        <a:p>
          <a:endParaRPr lang="en-US"/>
        </a:p>
      </dgm:t>
    </dgm:pt>
    <dgm:pt modelId="{CDE5C74F-C7D1-40A2-A34E-5CEC8B3ABF24}" type="sibTrans" cxnId="{6C312D99-5753-4D7C-888A-DD77DF95D9BE}">
      <dgm:prSet/>
      <dgm:spPr/>
      <dgm:t>
        <a:bodyPr/>
        <a:lstStyle/>
        <a:p>
          <a:endParaRPr lang="en-US"/>
        </a:p>
      </dgm:t>
    </dgm:pt>
    <dgm:pt modelId="{40ACBFAD-C992-49A8-AA43-76737338290B}">
      <dgm:prSet phldrT="[Text]" custT="1"/>
      <dgm:spPr/>
      <dgm:t>
        <a:bodyPr/>
        <a:lstStyle/>
        <a:p>
          <a:r>
            <a:rPr lang="en-US" sz="2000" dirty="0">
              <a:latin typeface="+mj-lt"/>
            </a:rPr>
            <a:t>Safety</a:t>
          </a:r>
          <a:endParaRPr lang="en-US" sz="1500" dirty="0">
            <a:latin typeface="+mj-lt"/>
          </a:endParaRPr>
        </a:p>
      </dgm:t>
    </dgm:pt>
    <dgm:pt modelId="{25115352-042A-4B80-A82D-BC9319FAFCBD}" type="sibTrans" cxnId="{8AF5BBBA-CA6E-4A41-B980-4FAD77E50182}">
      <dgm:prSet/>
      <dgm:spPr/>
      <dgm:t>
        <a:bodyPr/>
        <a:lstStyle/>
        <a:p>
          <a:endParaRPr lang="en-US"/>
        </a:p>
      </dgm:t>
    </dgm:pt>
    <dgm:pt modelId="{5701EF3A-3415-4D83-9584-762B9A30D610}" type="parTrans" cxnId="{8AF5BBBA-CA6E-4A41-B980-4FAD77E50182}">
      <dgm:prSet/>
      <dgm:spPr/>
      <dgm:t>
        <a:bodyPr/>
        <a:lstStyle/>
        <a:p>
          <a:endParaRPr lang="en-US"/>
        </a:p>
      </dgm:t>
    </dgm:pt>
    <dgm:pt modelId="{BEA74F5D-3430-44BE-81F8-65970F1D230D}">
      <dgm:prSet phldrT="[Text]" custT="1"/>
      <dgm:spPr/>
      <dgm:t>
        <a:bodyPr/>
        <a:lstStyle/>
        <a:p>
          <a:r>
            <a:rPr lang="en-US" sz="2000" dirty="0">
              <a:latin typeface="+mj-lt"/>
            </a:rPr>
            <a:t>Productivity Points</a:t>
          </a:r>
        </a:p>
      </dgm:t>
    </dgm:pt>
    <dgm:pt modelId="{96A0E0F0-A44B-41C8-9611-BF111173EED6}" type="parTrans" cxnId="{A4D3437D-312A-44DD-A092-B7B62914AEB7}">
      <dgm:prSet/>
      <dgm:spPr/>
      <dgm:t>
        <a:bodyPr/>
        <a:lstStyle/>
        <a:p>
          <a:endParaRPr lang="en-US"/>
        </a:p>
      </dgm:t>
    </dgm:pt>
    <dgm:pt modelId="{0F69390C-CEFA-4D0B-9B6A-EE39C8FED7D9}" type="sibTrans" cxnId="{A4D3437D-312A-44DD-A092-B7B62914AEB7}">
      <dgm:prSet/>
      <dgm:spPr/>
      <dgm:t>
        <a:bodyPr/>
        <a:lstStyle/>
        <a:p>
          <a:endParaRPr lang="en-US"/>
        </a:p>
      </dgm:t>
    </dgm:pt>
    <dgm:pt modelId="{EF53D10E-1E16-48F1-BDEC-616B6A9A0DB8}">
      <dgm:prSet phldrT="[Text]" custT="1"/>
      <dgm:spPr/>
      <dgm:t>
        <a:bodyPr/>
        <a:lstStyle/>
        <a:p>
          <a:r>
            <a:rPr lang="en-US" sz="2000" dirty="0">
              <a:latin typeface="+mj-lt"/>
            </a:rPr>
            <a:t>Comfortability </a:t>
          </a:r>
        </a:p>
      </dgm:t>
    </dgm:pt>
    <dgm:pt modelId="{232B6697-6082-47C7-8B27-101D09E60F75}" type="parTrans" cxnId="{7FED5BF5-3B19-47B7-B099-5EDB4EBEA231}">
      <dgm:prSet/>
      <dgm:spPr/>
      <dgm:t>
        <a:bodyPr/>
        <a:lstStyle/>
        <a:p>
          <a:endParaRPr lang="en-US"/>
        </a:p>
      </dgm:t>
    </dgm:pt>
    <dgm:pt modelId="{BEEE5CA6-B16E-4FA2-836B-7710D757F892}" type="sibTrans" cxnId="{7FED5BF5-3B19-47B7-B099-5EDB4EBEA231}">
      <dgm:prSet/>
      <dgm:spPr/>
      <dgm:t>
        <a:bodyPr/>
        <a:lstStyle/>
        <a:p>
          <a:endParaRPr lang="en-US"/>
        </a:p>
      </dgm:t>
    </dgm:pt>
    <dgm:pt modelId="{004C1ABA-DEEA-4378-A8EB-011A62050DA5}">
      <dgm:prSet phldrT="[Text]" custT="1"/>
      <dgm:spPr/>
      <dgm:t>
        <a:bodyPr/>
        <a:lstStyle/>
        <a:p>
          <a:r>
            <a:rPr lang="en-US" sz="2000" dirty="0">
              <a:latin typeface="+mj-lt"/>
            </a:rPr>
            <a:t>Security</a:t>
          </a:r>
        </a:p>
      </dgm:t>
    </dgm:pt>
    <dgm:pt modelId="{03F1410A-766F-4E05-8A67-069AA979FD5A}" type="parTrans" cxnId="{68E13966-1250-4105-868E-D0E33485F8BB}">
      <dgm:prSet/>
      <dgm:spPr/>
      <dgm:t>
        <a:bodyPr/>
        <a:lstStyle/>
        <a:p>
          <a:endParaRPr lang="en-US"/>
        </a:p>
      </dgm:t>
    </dgm:pt>
    <dgm:pt modelId="{8FB4C35D-33D7-430A-AEC1-B56D846D9E7F}" type="sibTrans" cxnId="{68E13966-1250-4105-868E-D0E33485F8BB}">
      <dgm:prSet/>
      <dgm:spPr/>
      <dgm:t>
        <a:bodyPr/>
        <a:lstStyle/>
        <a:p>
          <a:endParaRPr lang="en-US"/>
        </a:p>
      </dgm:t>
    </dgm:pt>
    <dgm:pt modelId="{458FA727-22C0-46A5-B21A-217899A1492A}" type="pres">
      <dgm:prSet presAssocID="{3B158ACC-4C19-41B8-A4A5-9E67FC38ECB6}" presName="Name0" presStyleCnt="0">
        <dgm:presLayoutVars>
          <dgm:dir/>
          <dgm:animLvl val="lvl"/>
          <dgm:resizeHandles/>
        </dgm:presLayoutVars>
      </dgm:prSet>
      <dgm:spPr/>
    </dgm:pt>
    <dgm:pt modelId="{379446F8-72E7-4302-8AC3-88E838632FFB}" type="pres">
      <dgm:prSet presAssocID="{7530DDB2-40A2-4943-A549-396C2D1D25EF}" presName="linNode" presStyleCnt="0"/>
      <dgm:spPr/>
    </dgm:pt>
    <dgm:pt modelId="{79129BAF-9F43-48EF-8981-40D8DEA9160F}" type="pres">
      <dgm:prSet presAssocID="{7530DDB2-40A2-4943-A549-396C2D1D25EF}" presName="parentShp" presStyleLbl="node1" presStyleIdx="0" presStyleCnt="3">
        <dgm:presLayoutVars>
          <dgm:bulletEnabled val="1"/>
        </dgm:presLayoutVars>
      </dgm:prSet>
      <dgm:spPr/>
    </dgm:pt>
    <dgm:pt modelId="{C40CE588-EA88-4C28-B695-DD58903BFBFB}" type="pres">
      <dgm:prSet presAssocID="{7530DDB2-40A2-4943-A549-396C2D1D25EF}" presName="childShp" presStyleLbl="bgAccFollowNode1" presStyleIdx="0" presStyleCnt="3">
        <dgm:presLayoutVars>
          <dgm:bulletEnabled val="1"/>
        </dgm:presLayoutVars>
      </dgm:prSet>
      <dgm:spPr/>
    </dgm:pt>
    <dgm:pt modelId="{35C96526-CBD9-413F-A805-7368E89E64FD}" type="pres">
      <dgm:prSet presAssocID="{67F51680-677C-4B8F-82E3-E7DF6B121D0E}" presName="spacing" presStyleCnt="0"/>
      <dgm:spPr/>
    </dgm:pt>
    <dgm:pt modelId="{0ADE87EA-CFBC-4F40-9237-6A5E5E3E38F0}" type="pres">
      <dgm:prSet presAssocID="{7B55052B-C243-4A68-9570-02E96EFFD688}" presName="linNode" presStyleCnt="0"/>
      <dgm:spPr/>
    </dgm:pt>
    <dgm:pt modelId="{FC0412ED-1E00-4657-BC08-AD06CFA4BA39}" type="pres">
      <dgm:prSet presAssocID="{7B55052B-C243-4A68-9570-02E96EFFD688}" presName="parentShp" presStyleLbl="node1" presStyleIdx="1" presStyleCnt="3" custLinFactNeighborY="-2000">
        <dgm:presLayoutVars>
          <dgm:bulletEnabled val="1"/>
        </dgm:presLayoutVars>
      </dgm:prSet>
      <dgm:spPr/>
    </dgm:pt>
    <dgm:pt modelId="{E276BBC9-0E57-4B7C-A0AE-6BF79167549B}" type="pres">
      <dgm:prSet presAssocID="{7B55052B-C243-4A68-9570-02E96EFFD688}" presName="childShp" presStyleLbl="bgAccFollowNode1" presStyleIdx="1" presStyleCnt="3">
        <dgm:presLayoutVars>
          <dgm:bulletEnabled val="1"/>
        </dgm:presLayoutVars>
      </dgm:prSet>
      <dgm:spPr/>
    </dgm:pt>
    <dgm:pt modelId="{4BF24189-5EE0-40A1-B7D5-1C844BB3B249}" type="pres">
      <dgm:prSet presAssocID="{E124191F-8877-4429-9D9B-10B5C7A62586}" presName="spacing" presStyleCnt="0"/>
      <dgm:spPr/>
    </dgm:pt>
    <dgm:pt modelId="{A4DCA773-FD63-4B85-8AFC-232BAB812282}" type="pres">
      <dgm:prSet presAssocID="{12DA8E20-AD45-46F5-A8AE-04F4735680E3}" presName="linNode" presStyleCnt="0"/>
      <dgm:spPr/>
    </dgm:pt>
    <dgm:pt modelId="{6BA291DC-B3FD-447E-AC4E-258698B67088}" type="pres">
      <dgm:prSet presAssocID="{12DA8E20-AD45-46F5-A8AE-04F4735680E3}" presName="parentShp" presStyleLbl="node1" presStyleIdx="2" presStyleCnt="3" custLinFactNeighborY="2000">
        <dgm:presLayoutVars>
          <dgm:bulletEnabled val="1"/>
        </dgm:presLayoutVars>
      </dgm:prSet>
      <dgm:spPr/>
    </dgm:pt>
    <dgm:pt modelId="{4BD323B6-171F-4429-B956-E16F0A004A3B}" type="pres">
      <dgm:prSet presAssocID="{12DA8E20-AD45-46F5-A8AE-04F4735680E3}" presName="childShp" presStyleLbl="bgAccFollowNode1" presStyleIdx="2" presStyleCnt="3" custLinFactNeighborY="-4000">
        <dgm:presLayoutVars>
          <dgm:bulletEnabled val="1"/>
        </dgm:presLayoutVars>
      </dgm:prSet>
      <dgm:spPr/>
    </dgm:pt>
  </dgm:ptLst>
  <dgm:cxnLst>
    <dgm:cxn modelId="{4FAE0C84-D692-4541-95E7-807532AF6C85}" type="presOf" srcId="{12DA8E20-AD45-46F5-A8AE-04F4735680E3}" destId="{6BA291DC-B3FD-447E-AC4E-258698B67088}" srcOrd="0" destOrd="0" presId="urn:microsoft.com/office/officeart/2005/8/layout/vList6"/>
    <dgm:cxn modelId="{87E1925D-0B89-4176-BDF1-8268D03D2332}" type="presOf" srcId="{004C1ABA-DEEA-4378-A8EB-011A62050DA5}" destId="{4BD323B6-171F-4429-B956-E16F0A004A3B}" srcOrd="0" destOrd="2" presId="urn:microsoft.com/office/officeart/2005/8/layout/vList6"/>
    <dgm:cxn modelId="{6A37931C-6C9D-41B0-8934-AFA6109D6E1E}" type="presOf" srcId="{5D9136DA-B147-41B6-9344-ADA5D815F439}" destId="{C40CE588-EA88-4C28-B695-DD58903BFBFB}" srcOrd="0" destOrd="0" presId="urn:microsoft.com/office/officeart/2005/8/layout/vList6"/>
    <dgm:cxn modelId="{0EED3D9C-5D5A-49FE-9BA6-10B909663EFD}" srcId="{3B158ACC-4C19-41B8-A4A5-9E67FC38ECB6}" destId="{7530DDB2-40A2-4943-A549-396C2D1D25EF}" srcOrd="0" destOrd="0" parTransId="{33D16EE9-560C-4338-931C-D745BEFEDA96}" sibTransId="{67F51680-677C-4B8F-82E3-E7DF6B121D0E}"/>
    <dgm:cxn modelId="{CFE429EB-D5DD-4EEF-9377-216EBD73990B}" type="presOf" srcId="{7B55052B-C243-4A68-9570-02E96EFFD688}" destId="{FC0412ED-1E00-4657-BC08-AD06CFA4BA39}" srcOrd="0" destOrd="0" presId="urn:microsoft.com/office/officeart/2005/8/layout/vList6"/>
    <dgm:cxn modelId="{290A49BB-931C-4D29-A984-1CD67DF4FDD9}" srcId="{7B55052B-C243-4A68-9570-02E96EFFD688}" destId="{11F0C4F4-F882-4E86-A64D-896102397124}" srcOrd="0" destOrd="0" parTransId="{655340A5-C2D8-4CED-861D-AB7DDCE49A50}" sibTransId="{08634AA4-7A5A-4F57-AEFA-1B7A1F2E8B5C}"/>
    <dgm:cxn modelId="{41736815-6E89-4051-B482-7A1E838A04C5}" srcId="{7530DDB2-40A2-4943-A549-396C2D1D25EF}" destId="{5D9136DA-B147-41B6-9344-ADA5D815F439}" srcOrd="0" destOrd="0" parTransId="{A60F6D10-0090-4FF1-B4CE-3CF3CC46BDBE}" sibTransId="{EB9B8C41-118A-409B-8A36-74B6A7DFF2FC}"/>
    <dgm:cxn modelId="{68E13966-1250-4105-868E-D0E33485F8BB}" srcId="{12DA8E20-AD45-46F5-A8AE-04F4735680E3}" destId="{004C1ABA-DEEA-4378-A8EB-011A62050DA5}" srcOrd="2" destOrd="0" parTransId="{03F1410A-766F-4E05-8A67-069AA979FD5A}" sibTransId="{8FB4C35D-33D7-430A-AEC1-B56D846D9E7F}"/>
    <dgm:cxn modelId="{EBD78057-5AC9-4CF1-9A8D-017E1A49485A}" srcId="{7B55052B-C243-4A68-9570-02E96EFFD688}" destId="{0715F143-3984-43DC-9407-37895711E82B}" srcOrd="1" destOrd="0" parTransId="{9E8D3967-EBE5-423D-9083-CF9C6DB609D6}" sibTransId="{AD5FA8DF-C18D-443C-9C5A-E4BDFACD480D}"/>
    <dgm:cxn modelId="{FE43F54D-CBC0-4740-9D10-BF84BD130138}" type="presOf" srcId="{D5B81041-3527-4325-8637-57254BED8CE1}" destId="{4BD323B6-171F-4429-B956-E16F0A004A3B}" srcOrd="0" destOrd="0" presId="urn:microsoft.com/office/officeart/2005/8/layout/vList6"/>
    <dgm:cxn modelId="{D243201E-0EED-46D3-97EE-92BEA73276E7}" type="presOf" srcId="{BEA74F5D-3430-44BE-81F8-65970F1D230D}" destId="{E276BBC9-0E57-4B7C-A0AE-6BF79167549B}" srcOrd="0" destOrd="2" presId="urn:microsoft.com/office/officeart/2005/8/layout/vList6"/>
    <dgm:cxn modelId="{689A8BD1-4F2F-4757-A0EA-87613C2206D7}" type="presOf" srcId="{11F0C4F4-F882-4E86-A64D-896102397124}" destId="{E276BBC9-0E57-4B7C-A0AE-6BF79167549B}" srcOrd="0" destOrd="0" presId="urn:microsoft.com/office/officeart/2005/8/layout/vList6"/>
    <dgm:cxn modelId="{DBA428A2-3DC2-4CA7-9C8A-EC35AAAB06C0}" srcId="{3B158ACC-4C19-41B8-A4A5-9E67FC38ECB6}" destId="{7B55052B-C243-4A68-9570-02E96EFFD688}" srcOrd="1" destOrd="0" parTransId="{A68AC1DE-A46B-48DC-8637-3FB5CE0FE08A}" sibTransId="{E124191F-8877-4429-9D9B-10B5C7A62586}"/>
    <dgm:cxn modelId="{05CE9608-B8F4-46E3-A39E-D479608252D6}" srcId="{12DA8E20-AD45-46F5-A8AE-04F4735680E3}" destId="{D5B81041-3527-4325-8637-57254BED8CE1}" srcOrd="0" destOrd="0" parTransId="{09FC21C1-CE17-4756-95A4-AE55D3012BE2}" sibTransId="{1960F299-7CDC-4F74-B31F-34587FCEF1A8}"/>
    <dgm:cxn modelId="{4685B6C5-505E-40FF-85E9-67F6CC28295D}" type="presOf" srcId="{0715F143-3984-43DC-9407-37895711E82B}" destId="{E276BBC9-0E57-4B7C-A0AE-6BF79167549B}" srcOrd="0" destOrd="1" presId="urn:microsoft.com/office/officeart/2005/8/layout/vList6"/>
    <dgm:cxn modelId="{3ADC6878-DAA1-43A9-B453-E30FE65745E9}" type="presOf" srcId="{7530DDB2-40A2-4943-A549-396C2D1D25EF}" destId="{79129BAF-9F43-48EF-8981-40D8DEA9160F}" srcOrd="0" destOrd="0" presId="urn:microsoft.com/office/officeart/2005/8/layout/vList6"/>
    <dgm:cxn modelId="{8B0F267C-6FDC-47C8-8F77-5233E32BBA19}" type="presOf" srcId="{3B158ACC-4C19-41B8-A4A5-9E67FC38ECB6}" destId="{458FA727-22C0-46A5-B21A-217899A1492A}" srcOrd="0" destOrd="0" presId="urn:microsoft.com/office/officeart/2005/8/layout/vList6"/>
    <dgm:cxn modelId="{2EF05E0E-B56B-4D68-B72C-3AE189665224}" type="presOf" srcId="{40ACBFAD-C992-49A8-AA43-76737338290B}" destId="{C40CE588-EA88-4C28-B695-DD58903BFBFB}" srcOrd="0" destOrd="2" presId="urn:microsoft.com/office/officeart/2005/8/layout/vList6"/>
    <dgm:cxn modelId="{57BFECDC-AEEB-4A00-8AD4-4AFB2940F5BA}" type="presOf" srcId="{EF53D10E-1E16-48F1-BDEC-616B6A9A0DB8}" destId="{C40CE588-EA88-4C28-B695-DD58903BFBFB}" srcOrd="0" destOrd="1" presId="urn:microsoft.com/office/officeart/2005/8/layout/vList6"/>
    <dgm:cxn modelId="{8AF5BBBA-CA6E-4A41-B980-4FAD77E50182}" srcId="{7530DDB2-40A2-4943-A549-396C2D1D25EF}" destId="{40ACBFAD-C992-49A8-AA43-76737338290B}" srcOrd="2" destOrd="0" parTransId="{5701EF3A-3415-4D83-9584-762B9A30D610}" sibTransId="{25115352-042A-4B80-A82D-BC9319FAFCBD}"/>
    <dgm:cxn modelId="{9C7C4BA4-BDF5-4417-9DF1-36826B979C51}" type="presOf" srcId="{9EE45D01-91B3-4A2A-8868-B8D4E02E3AD8}" destId="{4BD323B6-171F-4429-B956-E16F0A004A3B}" srcOrd="0" destOrd="1" presId="urn:microsoft.com/office/officeart/2005/8/layout/vList6"/>
    <dgm:cxn modelId="{7FED5BF5-3B19-47B7-B099-5EDB4EBEA231}" srcId="{7530DDB2-40A2-4943-A549-396C2D1D25EF}" destId="{EF53D10E-1E16-48F1-BDEC-616B6A9A0DB8}" srcOrd="1" destOrd="0" parTransId="{232B6697-6082-47C7-8B27-101D09E60F75}" sibTransId="{BEEE5CA6-B16E-4FA2-836B-7710D757F892}"/>
    <dgm:cxn modelId="{A4D3437D-312A-44DD-A092-B7B62914AEB7}" srcId="{7B55052B-C243-4A68-9570-02E96EFFD688}" destId="{BEA74F5D-3430-44BE-81F8-65970F1D230D}" srcOrd="2" destOrd="0" parTransId="{96A0E0F0-A44B-41C8-9611-BF111173EED6}" sibTransId="{0F69390C-CEFA-4D0B-9B6A-EE39C8FED7D9}"/>
    <dgm:cxn modelId="{6C312D99-5753-4D7C-888A-DD77DF95D9BE}" srcId="{12DA8E20-AD45-46F5-A8AE-04F4735680E3}" destId="{9EE45D01-91B3-4A2A-8868-B8D4E02E3AD8}" srcOrd="1" destOrd="0" parTransId="{A1165D75-01D6-44E9-81AE-8DD531120652}" sibTransId="{CDE5C74F-C7D1-40A2-A34E-5CEC8B3ABF24}"/>
    <dgm:cxn modelId="{56B5DB62-100F-4ADB-9083-6B29DC174207}" srcId="{3B158ACC-4C19-41B8-A4A5-9E67FC38ECB6}" destId="{12DA8E20-AD45-46F5-A8AE-04F4735680E3}" srcOrd="2" destOrd="0" parTransId="{3EAC267F-1F73-405E-8D9B-D751981B860C}" sibTransId="{08D54EB3-D110-4EAA-B1C7-828D443A565E}"/>
    <dgm:cxn modelId="{FD5DCDB8-AD0E-4BAE-8353-7D1E7AF1CF39}" type="presParOf" srcId="{458FA727-22C0-46A5-B21A-217899A1492A}" destId="{379446F8-72E7-4302-8AC3-88E838632FFB}" srcOrd="0" destOrd="0" presId="urn:microsoft.com/office/officeart/2005/8/layout/vList6"/>
    <dgm:cxn modelId="{8716AAC2-4CBE-4D3A-BDE8-3B99AE5BB351}" type="presParOf" srcId="{379446F8-72E7-4302-8AC3-88E838632FFB}" destId="{79129BAF-9F43-48EF-8981-40D8DEA9160F}" srcOrd="0" destOrd="0" presId="urn:microsoft.com/office/officeart/2005/8/layout/vList6"/>
    <dgm:cxn modelId="{3E39D489-905F-4CB8-8841-51C2B250C919}" type="presParOf" srcId="{379446F8-72E7-4302-8AC3-88E838632FFB}" destId="{C40CE588-EA88-4C28-B695-DD58903BFBFB}" srcOrd="1" destOrd="0" presId="urn:microsoft.com/office/officeart/2005/8/layout/vList6"/>
    <dgm:cxn modelId="{52CB238E-87ED-4492-BA26-563DB067211F}" type="presParOf" srcId="{458FA727-22C0-46A5-B21A-217899A1492A}" destId="{35C96526-CBD9-413F-A805-7368E89E64FD}" srcOrd="1" destOrd="0" presId="urn:microsoft.com/office/officeart/2005/8/layout/vList6"/>
    <dgm:cxn modelId="{9C50F4BF-DBFC-4141-9B92-62AC5EE41864}" type="presParOf" srcId="{458FA727-22C0-46A5-B21A-217899A1492A}" destId="{0ADE87EA-CFBC-4F40-9237-6A5E5E3E38F0}" srcOrd="2" destOrd="0" presId="urn:microsoft.com/office/officeart/2005/8/layout/vList6"/>
    <dgm:cxn modelId="{1A693750-D257-428A-AF46-3B601C41300B}" type="presParOf" srcId="{0ADE87EA-CFBC-4F40-9237-6A5E5E3E38F0}" destId="{FC0412ED-1E00-4657-BC08-AD06CFA4BA39}" srcOrd="0" destOrd="0" presId="urn:microsoft.com/office/officeart/2005/8/layout/vList6"/>
    <dgm:cxn modelId="{60778D0A-8989-4069-96B2-8903CF25E5CC}" type="presParOf" srcId="{0ADE87EA-CFBC-4F40-9237-6A5E5E3E38F0}" destId="{E276BBC9-0E57-4B7C-A0AE-6BF79167549B}" srcOrd="1" destOrd="0" presId="urn:microsoft.com/office/officeart/2005/8/layout/vList6"/>
    <dgm:cxn modelId="{D44A3554-8ABA-4CF0-B76E-7255EA61ECA5}" type="presParOf" srcId="{458FA727-22C0-46A5-B21A-217899A1492A}" destId="{4BF24189-5EE0-40A1-B7D5-1C844BB3B249}" srcOrd="3" destOrd="0" presId="urn:microsoft.com/office/officeart/2005/8/layout/vList6"/>
    <dgm:cxn modelId="{90D858F8-0A5E-45A2-8835-B96AF9D3C608}" type="presParOf" srcId="{458FA727-22C0-46A5-B21A-217899A1492A}" destId="{A4DCA773-FD63-4B85-8AFC-232BAB812282}" srcOrd="4" destOrd="0" presId="urn:microsoft.com/office/officeart/2005/8/layout/vList6"/>
    <dgm:cxn modelId="{54351C6B-0BE3-41BA-9465-DB7677D18122}" type="presParOf" srcId="{A4DCA773-FD63-4B85-8AFC-232BAB812282}" destId="{6BA291DC-B3FD-447E-AC4E-258698B67088}" srcOrd="0" destOrd="0" presId="urn:microsoft.com/office/officeart/2005/8/layout/vList6"/>
    <dgm:cxn modelId="{4AB50AD5-95A1-4C4E-A76B-B58344C5EAB5}" type="presParOf" srcId="{A4DCA773-FD63-4B85-8AFC-232BAB812282}" destId="{4BD323B6-171F-4429-B956-E16F0A004A3B}"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B158ACC-4C19-41B8-A4A5-9E67FC38ECB6}" type="doc">
      <dgm:prSet loTypeId="urn:microsoft.com/office/officeart/2005/8/layout/vList6" loCatId="list" qsTypeId="urn:microsoft.com/office/officeart/2005/8/quickstyle/3d1" qsCatId="3D" csTypeId="urn:microsoft.com/office/officeart/2005/8/colors/colorful3" csCatId="colorful" phldr="1"/>
      <dgm:spPr/>
      <dgm:t>
        <a:bodyPr/>
        <a:lstStyle/>
        <a:p>
          <a:endParaRPr lang="en-US"/>
        </a:p>
      </dgm:t>
    </dgm:pt>
    <dgm:pt modelId="{7530DDB2-40A2-4943-A549-396C2D1D25EF}">
      <dgm:prSet phldrT="[Text]" custT="1"/>
      <dgm:spPr/>
      <dgm:t>
        <a:bodyPr/>
        <a:lstStyle/>
        <a:p>
          <a:r>
            <a:rPr kumimoji="0" lang="en-US" sz="2800" b="0" i="0" u="none" strike="noStrike" cap="none" spc="0" normalizeH="0" baseline="0" noProof="0" dirty="0">
              <a:ln/>
              <a:effectLst/>
              <a:uLnTx/>
              <a:uFillTx/>
              <a:latin typeface="+mj-lt"/>
              <a:ea typeface="+mj-ea"/>
              <a:cs typeface="+mj-cs"/>
            </a:rPr>
            <a:t>GENERAL GOALS</a:t>
          </a:r>
        </a:p>
      </dgm:t>
    </dgm:pt>
    <dgm:pt modelId="{33D16EE9-560C-4338-931C-D745BEFEDA96}" type="parTrans" cxnId="{0EED3D9C-5D5A-49FE-9BA6-10B909663EFD}">
      <dgm:prSet/>
      <dgm:spPr/>
      <dgm:t>
        <a:bodyPr/>
        <a:lstStyle/>
        <a:p>
          <a:endParaRPr lang="en-US"/>
        </a:p>
      </dgm:t>
    </dgm:pt>
    <dgm:pt modelId="{67F51680-677C-4B8F-82E3-E7DF6B121D0E}" type="sibTrans" cxnId="{0EED3D9C-5D5A-49FE-9BA6-10B909663EFD}">
      <dgm:prSet/>
      <dgm:spPr/>
      <dgm:t>
        <a:bodyPr/>
        <a:lstStyle/>
        <a:p>
          <a:endParaRPr lang="en-US"/>
        </a:p>
      </dgm:t>
    </dgm:pt>
    <dgm:pt modelId="{5D9136DA-B147-41B6-9344-ADA5D815F439}">
      <dgm:prSet phldrT="[Text]" custT="1"/>
      <dgm:spPr/>
      <dgm:t>
        <a:bodyPr/>
        <a:lstStyle/>
        <a:p>
          <a:r>
            <a:rPr lang="en-US" sz="2000" dirty="0">
              <a:latin typeface="+mj-lt"/>
            </a:rPr>
            <a:t>Obtain Specific info</a:t>
          </a:r>
        </a:p>
      </dgm:t>
    </dgm:pt>
    <dgm:pt modelId="{A60F6D10-0090-4FF1-B4CE-3CF3CC46BDBE}" type="parTrans" cxnId="{41736815-6E89-4051-B482-7A1E838A04C5}">
      <dgm:prSet/>
      <dgm:spPr/>
      <dgm:t>
        <a:bodyPr/>
        <a:lstStyle/>
        <a:p>
          <a:endParaRPr lang="en-US"/>
        </a:p>
      </dgm:t>
    </dgm:pt>
    <dgm:pt modelId="{EB9B8C41-118A-409B-8A36-74B6A7DFF2FC}" type="sibTrans" cxnId="{41736815-6E89-4051-B482-7A1E838A04C5}">
      <dgm:prSet/>
      <dgm:spPr/>
      <dgm:t>
        <a:bodyPr/>
        <a:lstStyle/>
        <a:p>
          <a:endParaRPr lang="en-US"/>
        </a:p>
      </dgm:t>
    </dgm:pt>
    <dgm:pt modelId="{7B55052B-C243-4A68-9570-02E96EFFD688}">
      <dgm:prSet phldrT="[Text]" custT="1"/>
      <dgm:spPr/>
      <dgm:t>
        <a:bodyPr/>
        <a:lstStyle/>
        <a:p>
          <a:r>
            <a:rPr lang="en-US" sz="2400" dirty="0">
              <a:latin typeface="+mj-lt"/>
            </a:rPr>
            <a:t>ESTABLISHING</a:t>
          </a:r>
          <a:r>
            <a:rPr lang="en-US" sz="2400" dirty="0"/>
            <a:t> </a:t>
          </a:r>
          <a:r>
            <a:rPr lang="en-US" sz="2400" dirty="0">
              <a:latin typeface="+mj-lt"/>
            </a:rPr>
            <a:t>RELATIONSHIPS</a:t>
          </a:r>
        </a:p>
      </dgm:t>
    </dgm:pt>
    <dgm:pt modelId="{A68AC1DE-A46B-48DC-8637-3FB5CE0FE08A}" type="parTrans" cxnId="{DBA428A2-3DC2-4CA7-9C8A-EC35AAAB06C0}">
      <dgm:prSet/>
      <dgm:spPr/>
      <dgm:t>
        <a:bodyPr/>
        <a:lstStyle/>
        <a:p>
          <a:endParaRPr lang="en-US"/>
        </a:p>
      </dgm:t>
    </dgm:pt>
    <dgm:pt modelId="{E124191F-8877-4429-9D9B-10B5C7A62586}" type="sibTrans" cxnId="{DBA428A2-3DC2-4CA7-9C8A-EC35AAAB06C0}">
      <dgm:prSet/>
      <dgm:spPr/>
      <dgm:t>
        <a:bodyPr/>
        <a:lstStyle/>
        <a:p>
          <a:endParaRPr lang="en-US"/>
        </a:p>
      </dgm:t>
    </dgm:pt>
    <dgm:pt modelId="{11F0C4F4-F882-4E86-A64D-896102397124}">
      <dgm:prSet phldrT="[Text]" custT="1"/>
      <dgm:spPr/>
      <dgm:t>
        <a:bodyPr/>
        <a:lstStyle/>
        <a:p>
          <a:r>
            <a:rPr lang="en-US" sz="2000" dirty="0">
              <a:latin typeface="+mj-lt"/>
            </a:rPr>
            <a:t>Connecting</a:t>
          </a:r>
        </a:p>
      </dgm:t>
    </dgm:pt>
    <dgm:pt modelId="{655340A5-C2D8-4CED-861D-AB7DDCE49A50}" type="parTrans" cxnId="{290A49BB-931C-4D29-A984-1CD67DF4FDD9}">
      <dgm:prSet/>
      <dgm:spPr/>
      <dgm:t>
        <a:bodyPr/>
        <a:lstStyle/>
        <a:p>
          <a:endParaRPr lang="en-US"/>
        </a:p>
      </dgm:t>
    </dgm:pt>
    <dgm:pt modelId="{08634AA4-7A5A-4F57-AEFA-1B7A1F2E8B5C}" type="sibTrans" cxnId="{290A49BB-931C-4D29-A984-1CD67DF4FDD9}">
      <dgm:prSet/>
      <dgm:spPr/>
      <dgm:t>
        <a:bodyPr/>
        <a:lstStyle/>
        <a:p>
          <a:endParaRPr lang="en-US"/>
        </a:p>
      </dgm:t>
    </dgm:pt>
    <dgm:pt modelId="{0715F143-3984-43DC-9407-37895711E82B}">
      <dgm:prSet phldrT="[Text]" custT="1"/>
      <dgm:spPr/>
      <dgm:t>
        <a:bodyPr/>
        <a:lstStyle/>
        <a:p>
          <a:r>
            <a:rPr lang="en-US" sz="2000" dirty="0">
              <a:latin typeface="+mj-lt"/>
            </a:rPr>
            <a:t>Allocation of Authority</a:t>
          </a:r>
        </a:p>
      </dgm:t>
    </dgm:pt>
    <dgm:pt modelId="{9E8D3967-EBE5-423D-9083-CF9C6DB609D6}" type="parTrans" cxnId="{EBD78057-5AC9-4CF1-9A8D-017E1A49485A}">
      <dgm:prSet/>
      <dgm:spPr/>
      <dgm:t>
        <a:bodyPr/>
        <a:lstStyle/>
        <a:p>
          <a:endParaRPr lang="en-US"/>
        </a:p>
      </dgm:t>
    </dgm:pt>
    <dgm:pt modelId="{AD5FA8DF-C18D-443C-9C5A-E4BDFACD480D}" type="sibTrans" cxnId="{EBD78057-5AC9-4CF1-9A8D-017E1A49485A}">
      <dgm:prSet/>
      <dgm:spPr/>
      <dgm:t>
        <a:bodyPr/>
        <a:lstStyle/>
        <a:p>
          <a:endParaRPr lang="en-US"/>
        </a:p>
      </dgm:t>
    </dgm:pt>
    <dgm:pt modelId="{12DA8E20-AD45-46F5-A8AE-04F4735680E3}">
      <dgm:prSet phldrT="[Text]" custT="1"/>
      <dgm:spPr/>
      <dgm:t>
        <a:bodyPr/>
        <a:lstStyle/>
        <a:p>
          <a:r>
            <a:rPr kumimoji="0" lang="en-US" sz="2800" b="0" i="0" u="none" strike="noStrike" cap="all" spc="0" normalizeH="0" baseline="0" noProof="0" dirty="0">
              <a:ln/>
              <a:effectLst/>
              <a:uLnTx/>
              <a:uFillTx/>
              <a:latin typeface="+mj-lt"/>
              <a:ea typeface="+mj-ea"/>
              <a:cs typeface="+mj-cs"/>
            </a:rPr>
            <a:t>Empathy</a:t>
          </a:r>
        </a:p>
      </dgm:t>
    </dgm:pt>
    <dgm:pt modelId="{3EAC267F-1F73-405E-8D9B-D751981B860C}" type="parTrans" cxnId="{56B5DB62-100F-4ADB-9083-6B29DC174207}">
      <dgm:prSet/>
      <dgm:spPr/>
      <dgm:t>
        <a:bodyPr/>
        <a:lstStyle/>
        <a:p>
          <a:endParaRPr lang="en-US"/>
        </a:p>
      </dgm:t>
    </dgm:pt>
    <dgm:pt modelId="{08D54EB3-D110-4EAA-B1C7-828D443A565E}" type="sibTrans" cxnId="{56B5DB62-100F-4ADB-9083-6B29DC174207}">
      <dgm:prSet/>
      <dgm:spPr/>
      <dgm:t>
        <a:bodyPr/>
        <a:lstStyle/>
        <a:p>
          <a:endParaRPr lang="en-US"/>
        </a:p>
      </dgm:t>
    </dgm:pt>
    <dgm:pt modelId="{D5B81041-3527-4325-8637-57254BED8CE1}">
      <dgm:prSet phldrT="[Text]" custT="1"/>
      <dgm:spPr/>
      <dgm:t>
        <a:bodyPr/>
        <a:lstStyle/>
        <a:p>
          <a:r>
            <a:rPr lang="en-US" sz="2000" dirty="0">
              <a:latin typeface="+mj-lt"/>
            </a:rPr>
            <a:t>Listening Skills</a:t>
          </a:r>
        </a:p>
      </dgm:t>
    </dgm:pt>
    <dgm:pt modelId="{09FC21C1-CE17-4756-95A4-AE55D3012BE2}" type="parTrans" cxnId="{05CE9608-B8F4-46E3-A39E-D479608252D6}">
      <dgm:prSet/>
      <dgm:spPr/>
      <dgm:t>
        <a:bodyPr/>
        <a:lstStyle/>
        <a:p>
          <a:endParaRPr lang="en-US"/>
        </a:p>
      </dgm:t>
    </dgm:pt>
    <dgm:pt modelId="{1960F299-7CDC-4F74-B31F-34587FCEF1A8}" type="sibTrans" cxnId="{05CE9608-B8F4-46E3-A39E-D479608252D6}">
      <dgm:prSet/>
      <dgm:spPr/>
      <dgm:t>
        <a:bodyPr/>
        <a:lstStyle/>
        <a:p>
          <a:endParaRPr lang="en-US"/>
        </a:p>
      </dgm:t>
    </dgm:pt>
    <dgm:pt modelId="{9EE45D01-91B3-4A2A-8868-B8D4E02E3AD8}">
      <dgm:prSet phldrT="[Text]" custT="1"/>
      <dgm:spPr/>
      <dgm:t>
        <a:bodyPr/>
        <a:lstStyle/>
        <a:p>
          <a:r>
            <a:rPr lang="en-US" sz="2000" dirty="0">
              <a:latin typeface="+mj-lt"/>
            </a:rPr>
            <a:t>Cultural Sensitivity</a:t>
          </a:r>
        </a:p>
      </dgm:t>
    </dgm:pt>
    <dgm:pt modelId="{A1165D75-01D6-44E9-81AE-8DD531120652}" type="parTrans" cxnId="{6C312D99-5753-4D7C-888A-DD77DF95D9BE}">
      <dgm:prSet/>
      <dgm:spPr/>
      <dgm:t>
        <a:bodyPr/>
        <a:lstStyle/>
        <a:p>
          <a:endParaRPr lang="en-US"/>
        </a:p>
      </dgm:t>
    </dgm:pt>
    <dgm:pt modelId="{CDE5C74F-C7D1-40A2-A34E-5CEC8B3ABF24}" type="sibTrans" cxnId="{6C312D99-5753-4D7C-888A-DD77DF95D9BE}">
      <dgm:prSet/>
      <dgm:spPr/>
      <dgm:t>
        <a:bodyPr/>
        <a:lstStyle/>
        <a:p>
          <a:endParaRPr lang="en-US"/>
        </a:p>
      </dgm:t>
    </dgm:pt>
    <dgm:pt modelId="{40ACBFAD-C992-49A8-AA43-76737338290B}">
      <dgm:prSet phldrT="[Text]" custT="1"/>
      <dgm:spPr/>
      <dgm:t>
        <a:bodyPr/>
        <a:lstStyle/>
        <a:p>
          <a:r>
            <a:rPr lang="en-US" sz="2000" dirty="0">
              <a:latin typeface="+mj-lt"/>
            </a:rPr>
            <a:t>Formulate Intervention</a:t>
          </a:r>
          <a:endParaRPr lang="en-US" sz="1500" dirty="0">
            <a:latin typeface="+mj-lt"/>
          </a:endParaRPr>
        </a:p>
      </dgm:t>
    </dgm:pt>
    <dgm:pt modelId="{25115352-042A-4B80-A82D-BC9319FAFCBD}" type="sibTrans" cxnId="{8AF5BBBA-CA6E-4A41-B980-4FAD77E50182}">
      <dgm:prSet/>
      <dgm:spPr/>
      <dgm:t>
        <a:bodyPr/>
        <a:lstStyle/>
        <a:p>
          <a:endParaRPr lang="en-US"/>
        </a:p>
      </dgm:t>
    </dgm:pt>
    <dgm:pt modelId="{5701EF3A-3415-4D83-9584-762B9A30D610}" type="parTrans" cxnId="{8AF5BBBA-CA6E-4A41-B980-4FAD77E50182}">
      <dgm:prSet/>
      <dgm:spPr/>
      <dgm:t>
        <a:bodyPr/>
        <a:lstStyle/>
        <a:p>
          <a:endParaRPr lang="en-US"/>
        </a:p>
      </dgm:t>
    </dgm:pt>
    <dgm:pt modelId="{BEA74F5D-3430-44BE-81F8-65970F1D230D}">
      <dgm:prSet phldrT="[Text]" custT="1"/>
      <dgm:spPr/>
      <dgm:t>
        <a:bodyPr/>
        <a:lstStyle/>
        <a:p>
          <a:r>
            <a:rPr lang="en-US" sz="2000" dirty="0">
              <a:latin typeface="+mj-lt"/>
            </a:rPr>
            <a:t>Opened Ended ?’s</a:t>
          </a:r>
        </a:p>
      </dgm:t>
    </dgm:pt>
    <dgm:pt modelId="{96A0E0F0-A44B-41C8-9611-BF111173EED6}" type="parTrans" cxnId="{A4D3437D-312A-44DD-A092-B7B62914AEB7}">
      <dgm:prSet/>
      <dgm:spPr/>
      <dgm:t>
        <a:bodyPr/>
        <a:lstStyle/>
        <a:p>
          <a:endParaRPr lang="en-US"/>
        </a:p>
      </dgm:t>
    </dgm:pt>
    <dgm:pt modelId="{0F69390C-CEFA-4D0B-9B6A-EE39C8FED7D9}" type="sibTrans" cxnId="{A4D3437D-312A-44DD-A092-B7B62914AEB7}">
      <dgm:prSet/>
      <dgm:spPr/>
      <dgm:t>
        <a:bodyPr/>
        <a:lstStyle/>
        <a:p>
          <a:endParaRPr lang="en-US"/>
        </a:p>
      </dgm:t>
    </dgm:pt>
    <dgm:pt modelId="{EF53D10E-1E16-48F1-BDEC-616B6A9A0DB8}">
      <dgm:prSet phldrT="[Text]" custT="1"/>
      <dgm:spPr/>
      <dgm:t>
        <a:bodyPr/>
        <a:lstStyle/>
        <a:p>
          <a:r>
            <a:rPr lang="en-US" sz="2000" dirty="0">
              <a:latin typeface="+mj-lt"/>
            </a:rPr>
            <a:t>Understand the Client </a:t>
          </a:r>
        </a:p>
      </dgm:t>
    </dgm:pt>
    <dgm:pt modelId="{232B6697-6082-47C7-8B27-101D09E60F75}" type="parTrans" cxnId="{7FED5BF5-3B19-47B7-B099-5EDB4EBEA231}">
      <dgm:prSet/>
      <dgm:spPr/>
      <dgm:t>
        <a:bodyPr/>
        <a:lstStyle/>
        <a:p>
          <a:endParaRPr lang="en-US"/>
        </a:p>
      </dgm:t>
    </dgm:pt>
    <dgm:pt modelId="{BEEE5CA6-B16E-4FA2-836B-7710D757F892}" type="sibTrans" cxnId="{7FED5BF5-3B19-47B7-B099-5EDB4EBEA231}">
      <dgm:prSet/>
      <dgm:spPr/>
      <dgm:t>
        <a:bodyPr/>
        <a:lstStyle/>
        <a:p>
          <a:endParaRPr lang="en-US"/>
        </a:p>
      </dgm:t>
    </dgm:pt>
    <dgm:pt modelId="{BAB93947-EC41-4678-ACD7-AE48029D3E50}">
      <dgm:prSet phldrT="[Text]" custT="1"/>
      <dgm:spPr/>
      <dgm:t>
        <a:bodyPr/>
        <a:lstStyle/>
        <a:p>
          <a:r>
            <a:rPr lang="en-US" sz="2000" dirty="0">
              <a:latin typeface="+mj-lt"/>
            </a:rPr>
            <a:t>Emotions</a:t>
          </a:r>
        </a:p>
      </dgm:t>
    </dgm:pt>
    <dgm:pt modelId="{18F20CC1-3BFA-446A-B230-F8865580C87E}" type="parTrans" cxnId="{9AEA8A34-B2A7-4C98-90E4-8064A5EBBB28}">
      <dgm:prSet/>
      <dgm:spPr/>
      <dgm:t>
        <a:bodyPr/>
        <a:lstStyle/>
        <a:p>
          <a:endParaRPr lang="en-US"/>
        </a:p>
      </dgm:t>
    </dgm:pt>
    <dgm:pt modelId="{885DF0D2-4A91-4D26-9EFD-4913A97515CE}" type="sibTrans" cxnId="{9AEA8A34-B2A7-4C98-90E4-8064A5EBBB28}">
      <dgm:prSet/>
      <dgm:spPr/>
      <dgm:t>
        <a:bodyPr/>
        <a:lstStyle/>
        <a:p>
          <a:endParaRPr lang="en-US"/>
        </a:p>
      </dgm:t>
    </dgm:pt>
    <dgm:pt modelId="{458FA727-22C0-46A5-B21A-217899A1492A}" type="pres">
      <dgm:prSet presAssocID="{3B158ACC-4C19-41B8-A4A5-9E67FC38ECB6}" presName="Name0" presStyleCnt="0">
        <dgm:presLayoutVars>
          <dgm:dir/>
          <dgm:animLvl val="lvl"/>
          <dgm:resizeHandles/>
        </dgm:presLayoutVars>
      </dgm:prSet>
      <dgm:spPr/>
    </dgm:pt>
    <dgm:pt modelId="{379446F8-72E7-4302-8AC3-88E838632FFB}" type="pres">
      <dgm:prSet presAssocID="{7530DDB2-40A2-4943-A549-396C2D1D25EF}" presName="linNode" presStyleCnt="0"/>
      <dgm:spPr/>
    </dgm:pt>
    <dgm:pt modelId="{79129BAF-9F43-48EF-8981-40D8DEA9160F}" type="pres">
      <dgm:prSet presAssocID="{7530DDB2-40A2-4943-A549-396C2D1D25EF}" presName="parentShp" presStyleLbl="node1" presStyleIdx="0" presStyleCnt="3" custLinFactNeighborY="-6000">
        <dgm:presLayoutVars>
          <dgm:bulletEnabled val="1"/>
        </dgm:presLayoutVars>
      </dgm:prSet>
      <dgm:spPr/>
    </dgm:pt>
    <dgm:pt modelId="{C40CE588-EA88-4C28-B695-DD58903BFBFB}" type="pres">
      <dgm:prSet presAssocID="{7530DDB2-40A2-4943-A549-396C2D1D25EF}" presName="childShp" presStyleLbl="bgAccFollowNode1" presStyleIdx="0" presStyleCnt="3">
        <dgm:presLayoutVars>
          <dgm:bulletEnabled val="1"/>
        </dgm:presLayoutVars>
      </dgm:prSet>
      <dgm:spPr/>
    </dgm:pt>
    <dgm:pt modelId="{35C96526-CBD9-413F-A805-7368E89E64FD}" type="pres">
      <dgm:prSet presAssocID="{67F51680-677C-4B8F-82E3-E7DF6B121D0E}" presName="spacing" presStyleCnt="0"/>
      <dgm:spPr/>
    </dgm:pt>
    <dgm:pt modelId="{0ADE87EA-CFBC-4F40-9237-6A5E5E3E38F0}" type="pres">
      <dgm:prSet presAssocID="{7B55052B-C243-4A68-9570-02E96EFFD688}" presName="linNode" presStyleCnt="0"/>
      <dgm:spPr/>
    </dgm:pt>
    <dgm:pt modelId="{FC0412ED-1E00-4657-BC08-AD06CFA4BA39}" type="pres">
      <dgm:prSet presAssocID="{7B55052B-C243-4A68-9570-02E96EFFD688}" presName="parentShp" presStyleLbl="node1" presStyleIdx="1" presStyleCnt="3" custLinFactNeighborY="-2000">
        <dgm:presLayoutVars>
          <dgm:bulletEnabled val="1"/>
        </dgm:presLayoutVars>
      </dgm:prSet>
      <dgm:spPr/>
    </dgm:pt>
    <dgm:pt modelId="{E276BBC9-0E57-4B7C-A0AE-6BF79167549B}" type="pres">
      <dgm:prSet presAssocID="{7B55052B-C243-4A68-9570-02E96EFFD688}" presName="childShp" presStyleLbl="bgAccFollowNode1" presStyleIdx="1" presStyleCnt="3">
        <dgm:presLayoutVars>
          <dgm:bulletEnabled val="1"/>
        </dgm:presLayoutVars>
      </dgm:prSet>
      <dgm:spPr/>
    </dgm:pt>
    <dgm:pt modelId="{4BF24189-5EE0-40A1-B7D5-1C844BB3B249}" type="pres">
      <dgm:prSet presAssocID="{E124191F-8877-4429-9D9B-10B5C7A62586}" presName="spacing" presStyleCnt="0"/>
      <dgm:spPr/>
    </dgm:pt>
    <dgm:pt modelId="{A4DCA773-FD63-4B85-8AFC-232BAB812282}" type="pres">
      <dgm:prSet presAssocID="{12DA8E20-AD45-46F5-A8AE-04F4735680E3}" presName="linNode" presStyleCnt="0"/>
      <dgm:spPr/>
    </dgm:pt>
    <dgm:pt modelId="{6BA291DC-B3FD-447E-AC4E-258698B67088}" type="pres">
      <dgm:prSet presAssocID="{12DA8E20-AD45-46F5-A8AE-04F4735680E3}" presName="parentShp" presStyleLbl="node1" presStyleIdx="2" presStyleCnt="3" custLinFactNeighborY="2000">
        <dgm:presLayoutVars>
          <dgm:bulletEnabled val="1"/>
        </dgm:presLayoutVars>
      </dgm:prSet>
      <dgm:spPr/>
    </dgm:pt>
    <dgm:pt modelId="{4BD323B6-171F-4429-B956-E16F0A004A3B}" type="pres">
      <dgm:prSet presAssocID="{12DA8E20-AD45-46F5-A8AE-04F4735680E3}" presName="childShp" presStyleLbl="bgAccFollowNode1" presStyleIdx="2" presStyleCnt="3" custLinFactNeighborY="-4000">
        <dgm:presLayoutVars>
          <dgm:bulletEnabled val="1"/>
        </dgm:presLayoutVars>
      </dgm:prSet>
      <dgm:spPr/>
    </dgm:pt>
  </dgm:ptLst>
  <dgm:cxnLst>
    <dgm:cxn modelId="{59FC5457-1BFB-4944-A2BB-08D4E3C324B5}" type="presOf" srcId="{9EE45D01-91B3-4A2A-8868-B8D4E02E3AD8}" destId="{4BD323B6-171F-4429-B956-E16F0A004A3B}" srcOrd="0" destOrd="2" presId="urn:microsoft.com/office/officeart/2005/8/layout/vList6"/>
    <dgm:cxn modelId="{2F50833D-3034-407E-BB73-F8060BF899B5}" type="presOf" srcId="{11F0C4F4-F882-4E86-A64D-896102397124}" destId="{E276BBC9-0E57-4B7C-A0AE-6BF79167549B}" srcOrd="0" destOrd="0" presId="urn:microsoft.com/office/officeart/2005/8/layout/vList6"/>
    <dgm:cxn modelId="{8E791692-43FF-40D3-B56B-7F2C883789BC}" type="presOf" srcId="{BEA74F5D-3430-44BE-81F8-65970F1D230D}" destId="{E276BBC9-0E57-4B7C-A0AE-6BF79167549B}" srcOrd="0" destOrd="2" presId="urn:microsoft.com/office/officeart/2005/8/layout/vList6"/>
    <dgm:cxn modelId="{01346E9E-D2B7-4059-8F22-03AA77BEEC36}" type="presOf" srcId="{7B55052B-C243-4A68-9570-02E96EFFD688}" destId="{FC0412ED-1E00-4657-BC08-AD06CFA4BA39}" srcOrd="0" destOrd="0" presId="urn:microsoft.com/office/officeart/2005/8/layout/vList6"/>
    <dgm:cxn modelId="{D0735029-2743-4882-AF50-723C95A7290E}" type="presOf" srcId="{EF53D10E-1E16-48F1-BDEC-616B6A9A0DB8}" destId="{C40CE588-EA88-4C28-B695-DD58903BFBFB}" srcOrd="0" destOrd="1" presId="urn:microsoft.com/office/officeart/2005/8/layout/vList6"/>
    <dgm:cxn modelId="{0EED3D9C-5D5A-49FE-9BA6-10B909663EFD}" srcId="{3B158ACC-4C19-41B8-A4A5-9E67FC38ECB6}" destId="{7530DDB2-40A2-4943-A549-396C2D1D25EF}" srcOrd="0" destOrd="0" parTransId="{33D16EE9-560C-4338-931C-D745BEFEDA96}" sibTransId="{67F51680-677C-4B8F-82E3-E7DF6B121D0E}"/>
    <dgm:cxn modelId="{41736815-6E89-4051-B482-7A1E838A04C5}" srcId="{7530DDB2-40A2-4943-A549-396C2D1D25EF}" destId="{5D9136DA-B147-41B6-9344-ADA5D815F439}" srcOrd="0" destOrd="0" parTransId="{A60F6D10-0090-4FF1-B4CE-3CF3CC46BDBE}" sibTransId="{EB9B8C41-118A-409B-8A36-74B6A7DFF2FC}"/>
    <dgm:cxn modelId="{290A49BB-931C-4D29-A984-1CD67DF4FDD9}" srcId="{7B55052B-C243-4A68-9570-02E96EFFD688}" destId="{11F0C4F4-F882-4E86-A64D-896102397124}" srcOrd="0" destOrd="0" parTransId="{655340A5-C2D8-4CED-861D-AB7DDCE49A50}" sibTransId="{08634AA4-7A5A-4F57-AEFA-1B7A1F2E8B5C}"/>
    <dgm:cxn modelId="{EBD78057-5AC9-4CF1-9A8D-017E1A49485A}" srcId="{7B55052B-C243-4A68-9570-02E96EFFD688}" destId="{0715F143-3984-43DC-9407-37895711E82B}" srcOrd="1" destOrd="0" parTransId="{9E8D3967-EBE5-423D-9083-CF9C6DB609D6}" sibTransId="{AD5FA8DF-C18D-443C-9C5A-E4BDFACD480D}"/>
    <dgm:cxn modelId="{DBA428A2-3DC2-4CA7-9C8A-EC35AAAB06C0}" srcId="{3B158ACC-4C19-41B8-A4A5-9E67FC38ECB6}" destId="{7B55052B-C243-4A68-9570-02E96EFFD688}" srcOrd="1" destOrd="0" parTransId="{A68AC1DE-A46B-48DC-8637-3FB5CE0FE08A}" sibTransId="{E124191F-8877-4429-9D9B-10B5C7A62586}"/>
    <dgm:cxn modelId="{05CE9608-B8F4-46E3-A39E-D479608252D6}" srcId="{12DA8E20-AD45-46F5-A8AE-04F4735680E3}" destId="{D5B81041-3527-4325-8637-57254BED8CE1}" srcOrd="0" destOrd="0" parTransId="{09FC21C1-CE17-4756-95A4-AE55D3012BE2}" sibTransId="{1960F299-7CDC-4F74-B31F-34587FCEF1A8}"/>
    <dgm:cxn modelId="{54BDBFBC-DC0F-4C09-B68E-09808DBF82B9}" type="presOf" srcId="{D5B81041-3527-4325-8637-57254BED8CE1}" destId="{4BD323B6-171F-4429-B956-E16F0A004A3B}" srcOrd="0" destOrd="0" presId="urn:microsoft.com/office/officeart/2005/8/layout/vList6"/>
    <dgm:cxn modelId="{42E38E64-C94B-4853-995E-96A04282A0A6}" type="presOf" srcId="{40ACBFAD-C992-49A8-AA43-76737338290B}" destId="{C40CE588-EA88-4C28-B695-DD58903BFBFB}" srcOrd="0" destOrd="2" presId="urn:microsoft.com/office/officeart/2005/8/layout/vList6"/>
    <dgm:cxn modelId="{1F0D94B0-2F17-4F25-93A6-4EAD97CBDDB5}" type="presOf" srcId="{5D9136DA-B147-41B6-9344-ADA5D815F439}" destId="{C40CE588-EA88-4C28-B695-DD58903BFBFB}" srcOrd="0" destOrd="0" presId="urn:microsoft.com/office/officeart/2005/8/layout/vList6"/>
    <dgm:cxn modelId="{D961720F-B434-4E31-BB51-2F8CDF580F8B}" type="presOf" srcId="{12DA8E20-AD45-46F5-A8AE-04F4735680E3}" destId="{6BA291DC-B3FD-447E-AC4E-258698B67088}" srcOrd="0" destOrd="0" presId="urn:microsoft.com/office/officeart/2005/8/layout/vList6"/>
    <dgm:cxn modelId="{38C305B7-D70F-4B4B-8320-7325E88F4AF8}" type="presOf" srcId="{7530DDB2-40A2-4943-A549-396C2D1D25EF}" destId="{79129BAF-9F43-48EF-8981-40D8DEA9160F}" srcOrd="0" destOrd="0" presId="urn:microsoft.com/office/officeart/2005/8/layout/vList6"/>
    <dgm:cxn modelId="{8AF5BBBA-CA6E-4A41-B980-4FAD77E50182}" srcId="{7530DDB2-40A2-4943-A549-396C2D1D25EF}" destId="{40ACBFAD-C992-49A8-AA43-76737338290B}" srcOrd="2" destOrd="0" parTransId="{5701EF3A-3415-4D83-9584-762B9A30D610}" sibTransId="{25115352-042A-4B80-A82D-BC9319FAFCBD}"/>
    <dgm:cxn modelId="{28B15723-6A12-4769-A86C-58E8C4C71BAF}" type="presOf" srcId="{0715F143-3984-43DC-9407-37895711E82B}" destId="{E276BBC9-0E57-4B7C-A0AE-6BF79167549B}" srcOrd="0" destOrd="1" presId="urn:microsoft.com/office/officeart/2005/8/layout/vList6"/>
    <dgm:cxn modelId="{720AA044-E136-48C8-8691-022298BBE10C}" type="presOf" srcId="{3B158ACC-4C19-41B8-A4A5-9E67FC38ECB6}" destId="{458FA727-22C0-46A5-B21A-217899A1492A}" srcOrd="0" destOrd="0" presId="urn:microsoft.com/office/officeart/2005/8/layout/vList6"/>
    <dgm:cxn modelId="{E01A781E-8FE8-4CDB-AC0F-AAE983D99D85}" type="presOf" srcId="{BAB93947-EC41-4678-ACD7-AE48029D3E50}" destId="{4BD323B6-171F-4429-B956-E16F0A004A3B}" srcOrd="0" destOrd="1" presId="urn:microsoft.com/office/officeart/2005/8/layout/vList6"/>
    <dgm:cxn modelId="{7FED5BF5-3B19-47B7-B099-5EDB4EBEA231}" srcId="{7530DDB2-40A2-4943-A549-396C2D1D25EF}" destId="{EF53D10E-1E16-48F1-BDEC-616B6A9A0DB8}" srcOrd="1" destOrd="0" parTransId="{232B6697-6082-47C7-8B27-101D09E60F75}" sibTransId="{BEEE5CA6-B16E-4FA2-836B-7710D757F892}"/>
    <dgm:cxn modelId="{A4D3437D-312A-44DD-A092-B7B62914AEB7}" srcId="{7B55052B-C243-4A68-9570-02E96EFFD688}" destId="{BEA74F5D-3430-44BE-81F8-65970F1D230D}" srcOrd="2" destOrd="0" parTransId="{96A0E0F0-A44B-41C8-9611-BF111173EED6}" sibTransId="{0F69390C-CEFA-4D0B-9B6A-EE39C8FED7D9}"/>
    <dgm:cxn modelId="{9AEA8A34-B2A7-4C98-90E4-8064A5EBBB28}" srcId="{12DA8E20-AD45-46F5-A8AE-04F4735680E3}" destId="{BAB93947-EC41-4678-ACD7-AE48029D3E50}" srcOrd="1" destOrd="0" parTransId="{18F20CC1-3BFA-446A-B230-F8865580C87E}" sibTransId="{885DF0D2-4A91-4D26-9EFD-4913A97515CE}"/>
    <dgm:cxn modelId="{6C312D99-5753-4D7C-888A-DD77DF95D9BE}" srcId="{12DA8E20-AD45-46F5-A8AE-04F4735680E3}" destId="{9EE45D01-91B3-4A2A-8868-B8D4E02E3AD8}" srcOrd="2" destOrd="0" parTransId="{A1165D75-01D6-44E9-81AE-8DD531120652}" sibTransId="{CDE5C74F-C7D1-40A2-A34E-5CEC8B3ABF24}"/>
    <dgm:cxn modelId="{56B5DB62-100F-4ADB-9083-6B29DC174207}" srcId="{3B158ACC-4C19-41B8-A4A5-9E67FC38ECB6}" destId="{12DA8E20-AD45-46F5-A8AE-04F4735680E3}" srcOrd="2" destOrd="0" parTransId="{3EAC267F-1F73-405E-8D9B-D751981B860C}" sibTransId="{08D54EB3-D110-4EAA-B1C7-828D443A565E}"/>
    <dgm:cxn modelId="{769826ED-6340-4B8B-9994-1373B60646AD}" type="presParOf" srcId="{458FA727-22C0-46A5-B21A-217899A1492A}" destId="{379446F8-72E7-4302-8AC3-88E838632FFB}" srcOrd="0" destOrd="0" presId="urn:microsoft.com/office/officeart/2005/8/layout/vList6"/>
    <dgm:cxn modelId="{C872F1B9-6593-4413-8E21-B15B60B005E6}" type="presParOf" srcId="{379446F8-72E7-4302-8AC3-88E838632FFB}" destId="{79129BAF-9F43-48EF-8981-40D8DEA9160F}" srcOrd="0" destOrd="0" presId="urn:microsoft.com/office/officeart/2005/8/layout/vList6"/>
    <dgm:cxn modelId="{B74C37AF-A52C-42DB-9FD1-EFD70C3D272F}" type="presParOf" srcId="{379446F8-72E7-4302-8AC3-88E838632FFB}" destId="{C40CE588-EA88-4C28-B695-DD58903BFBFB}" srcOrd="1" destOrd="0" presId="urn:microsoft.com/office/officeart/2005/8/layout/vList6"/>
    <dgm:cxn modelId="{97546430-67AF-4E7A-BA95-1A6F8709C273}" type="presParOf" srcId="{458FA727-22C0-46A5-B21A-217899A1492A}" destId="{35C96526-CBD9-413F-A805-7368E89E64FD}" srcOrd="1" destOrd="0" presId="urn:microsoft.com/office/officeart/2005/8/layout/vList6"/>
    <dgm:cxn modelId="{D0D5ED1C-8AB1-49EF-A2B9-052A1B4BEE90}" type="presParOf" srcId="{458FA727-22C0-46A5-B21A-217899A1492A}" destId="{0ADE87EA-CFBC-4F40-9237-6A5E5E3E38F0}" srcOrd="2" destOrd="0" presId="urn:microsoft.com/office/officeart/2005/8/layout/vList6"/>
    <dgm:cxn modelId="{DE779A17-7D9C-45C4-80E3-E9353A657EDA}" type="presParOf" srcId="{0ADE87EA-CFBC-4F40-9237-6A5E5E3E38F0}" destId="{FC0412ED-1E00-4657-BC08-AD06CFA4BA39}" srcOrd="0" destOrd="0" presId="urn:microsoft.com/office/officeart/2005/8/layout/vList6"/>
    <dgm:cxn modelId="{15A570CB-F3A7-476D-845E-A75D359ECC16}" type="presParOf" srcId="{0ADE87EA-CFBC-4F40-9237-6A5E5E3E38F0}" destId="{E276BBC9-0E57-4B7C-A0AE-6BF79167549B}" srcOrd="1" destOrd="0" presId="urn:microsoft.com/office/officeart/2005/8/layout/vList6"/>
    <dgm:cxn modelId="{5E9899F9-7B1F-4F33-8615-51E469E9B019}" type="presParOf" srcId="{458FA727-22C0-46A5-B21A-217899A1492A}" destId="{4BF24189-5EE0-40A1-B7D5-1C844BB3B249}" srcOrd="3" destOrd="0" presId="urn:microsoft.com/office/officeart/2005/8/layout/vList6"/>
    <dgm:cxn modelId="{F5EF5927-8945-4022-8F62-719DE15A652B}" type="presParOf" srcId="{458FA727-22C0-46A5-B21A-217899A1492A}" destId="{A4DCA773-FD63-4B85-8AFC-232BAB812282}" srcOrd="4" destOrd="0" presId="urn:microsoft.com/office/officeart/2005/8/layout/vList6"/>
    <dgm:cxn modelId="{91E0CC0A-F1A9-43E8-B897-4E5174CA7416}" type="presParOf" srcId="{A4DCA773-FD63-4B85-8AFC-232BAB812282}" destId="{6BA291DC-B3FD-447E-AC4E-258698B67088}" srcOrd="0" destOrd="0" presId="urn:microsoft.com/office/officeart/2005/8/layout/vList6"/>
    <dgm:cxn modelId="{AE3FE56A-A500-43F0-AD91-56C1E1D53111}" type="presParOf" srcId="{A4DCA773-FD63-4B85-8AFC-232BAB812282}" destId="{4BD323B6-171F-4429-B956-E16F0A004A3B}"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B158ACC-4C19-41B8-A4A5-9E67FC38ECB6}" type="doc">
      <dgm:prSet loTypeId="urn:microsoft.com/office/officeart/2005/8/layout/vList6" loCatId="list" qsTypeId="urn:microsoft.com/office/officeart/2005/8/quickstyle/3d1" qsCatId="3D" csTypeId="urn:microsoft.com/office/officeart/2005/8/colors/colorful4" csCatId="colorful" phldr="1"/>
      <dgm:spPr/>
      <dgm:t>
        <a:bodyPr/>
        <a:lstStyle/>
        <a:p>
          <a:endParaRPr lang="en-US"/>
        </a:p>
      </dgm:t>
    </dgm:pt>
    <dgm:pt modelId="{7530DDB2-40A2-4943-A549-396C2D1D25EF}">
      <dgm:prSet phldrT="[Text]" custT="1"/>
      <dgm:spPr/>
      <dgm:t>
        <a:bodyPr/>
        <a:lstStyle/>
        <a:p>
          <a:r>
            <a:rPr kumimoji="0" lang="en-US" sz="2800" b="0" i="0" u="none" strike="noStrike" cap="none" spc="0" normalizeH="0" baseline="0" noProof="0" dirty="0">
              <a:ln/>
              <a:effectLst/>
              <a:uLnTx/>
              <a:uFillTx/>
              <a:latin typeface="+mj-lt"/>
              <a:ea typeface="+mj-ea"/>
              <a:cs typeface="+mj-cs"/>
            </a:rPr>
            <a:t>CLIENT SPEECH PATTERNS</a:t>
          </a:r>
        </a:p>
      </dgm:t>
    </dgm:pt>
    <dgm:pt modelId="{33D16EE9-560C-4338-931C-D745BEFEDA96}" type="parTrans" cxnId="{0EED3D9C-5D5A-49FE-9BA6-10B909663EFD}">
      <dgm:prSet/>
      <dgm:spPr/>
      <dgm:t>
        <a:bodyPr/>
        <a:lstStyle/>
        <a:p>
          <a:endParaRPr lang="en-US"/>
        </a:p>
      </dgm:t>
    </dgm:pt>
    <dgm:pt modelId="{67F51680-677C-4B8F-82E3-E7DF6B121D0E}" type="sibTrans" cxnId="{0EED3D9C-5D5A-49FE-9BA6-10B909663EFD}">
      <dgm:prSet/>
      <dgm:spPr/>
      <dgm:t>
        <a:bodyPr/>
        <a:lstStyle/>
        <a:p>
          <a:endParaRPr lang="en-US"/>
        </a:p>
      </dgm:t>
    </dgm:pt>
    <dgm:pt modelId="{5D9136DA-B147-41B6-9344-ADA5D815F439}">
      <dgm:prSet phldrT="[Text]" custT="1"/>
      <dgm:spPr/>
      <dgm:t>
        <a:bodyPr/>
        <a:lstStyle/>
        <a:p>
          <a:r>
            <a:rPr lang="en-US" sz="2000" dirty="0">
              <a:latin typeface="+mj-lt"/>
            </a:rPr>
            <a:t>Language Level</a:t>
          </a:r>
        </a:p>
      </dgm:t>
    </dgm:pt>
    <dgm:pt modelId="{A60F6D10-0090-4FF1-B4CE-3CF3CC46BDBE}" type="parTrans" cxnId="{41736815-6E89-4051-B482-7A1E838A04C5}">
      <dgm:prSet/>
      <dgm:spPr/>
      <dgm:t>
        <a:bodyPr/>
        <a:lstStyle/>
        <a:p>
          <a:endParaRPr lang="en-US"/>
        </a:p>
      </dgm:t>
    </dgm:pt>
    <dgm:pt modelId="{EB9B8C41-118A-409B-8A36-74B6A7DFF2FC}" type="sibTrans" cxnId="{41736815-6E89-4051-B482-7A1E838A04C5}">
      <dgm:prSet/>
      <dgm:spPr/>
      <dgm:t>
        <a:bodyPr/>
        <a:lstStyle/>
        <a:p>
          <a:endParaRPr lang="en-US"/>
        </a:p>
      </dgm:t>
    </dgm:pt>
    <dgm:pt modelId="{7B55052B-C243-4A68-9570-02E96EFFD688}">
      <dgm:prSet phldrT="[Text]" custT="1"/>
      <dgm:spPr/>
      <dgm:t>
        <a:bodyPr/>
        <a:lstStyle/>
        <a:p>
          <a:r>
            <a:rPr lang="en-US" sz="2800" dirty="0">
              <a:latin typeface="+mj-lt"/>
            </a:rPr>
            <a:t>CLIENT EMOTIONAL PATTERNS</a:t>
          </a:r>
        </a:p>
      </dgm:t>
    </dgm:pt>
    <dgm:pt modelId="{A68AC1DE-A46B-48DC-8637-3FB5CE0FE08A}" type="parTrans" cxnId="{DBA428A2-3DC2-4CA7-9C8A-EC35AAAB06C0}">
      <dgm:prSet/>
      <dgm:spPr/>
      <dgm:t>
        <a:bodyPr/>
        <a:lstStyle/>
        <a:p>
          <a:endParaRPr lang="en-US"/>
        </a:p>
      </dgm:t>
    </dgm:pt>
    <dgm:pt modelId="{E124191F-8877-4429-9D9B-10B5C7A62586}" type="sibTrans" cxnId="{DBA428A2-3DC2-4CA7-9C8A-EC35AAAB06C0}">
      <dgm:prSet/>
      <dgm:spPr/>
      <dgm:t>
        <a:bodyPr/>
        <a:lstStyle/>
        <a:p>
          <a:endParaRPr lang="en-US"/>
        </a:p>
      </dgm:t>
    </dgm:pt>
    <dgm:pt modelId="{11F0C4F4-F882-4E86-A64D-896102397124}">
      <dgm:prSet phldrT="[Text]" custT="1"/>
      <dgm:spPr/>
      <dgm:t>
        <a:bodyPr/>
        <a:lstStyle/>
        <a:p>
          <a:r>
            <a:rPr lang="en-US" sz="2000" dirty="0">
              <a:latin typeface="+mj-lt"/>
            </a:rPr>
            <a:t>Strong Reactions</a:t>
          </a:r>
        </a:p>
      </dgm:t>
    </dgm:pt>
    <dgm:pt modelId="{655340A5-C2D8-4CED-861D-AB7DDCE49A50}" type="parTrans" cxnId="{290A49BB-931C-4D29-A984-1CD67DF4FDD9}">
      <dgm:prSet/>
      <dgm:spPr/>
      <dgm:t>
        <a:bodyPr/>
        <a:lstStyle/>
        <a:p>
          <a:endParaRPr lang="en-US"/>
        </a:p>
      </dgm:t>
    </dgm:pt>
    <dgm:pt modelId="{08634AA4-7A5A-4F57-AEFA-1B7A1F2E8B5C}" type="sibTrans" cxnId="{290A49BB-931C-4D29-A984-1CD67DF4FDD9}">
      <dgm:prSet/>
      <dgm:spPr/>
      <dgm:t>
        <a:bodyPr/>
        <a:lstStyle/>
        <a:p>
          <a:endParaRPr lang="en-US"/>
        </a:p>
      </dgm:t>
    </dgm:pt>
    <dgm:pt modelId="{0715F143-3984-43DC-9407-37895711E82B}">
      <dgm:prSet phldrT="[Text]" custT="1"/>
      <dgm:spPr/>
      <dgm:t>
        <a:bodyPr/>
        <a:lstStyle/>
        <a:p>
          <a:r>
            <a:rPr lang="en-US" sz="2000" dirty="0">
              <a:latin typeface="+mj-lt"/>
            </a:rPr>
            <a:t>Interview Anxiety</a:t>
          </a:r>
        </a:p>
      </dgm:t>
    </dgm:pt>
    <dgm:pt modelId="{9E8D3967-EBE5-423D-9083-CF9C6DB609D6}" type="parTrans" cxnId="{EBD78057-5AC9-4CF1-9A8D-017E1A49485A}">
      <dgm:prSet/>
      <dgm:spPr/>
      <dgm:t>
        <a:bodyPr/>
        <a:lstStyle/>
        <a:p>
          <a:endParaRPr lang="en-US"/>
        </a:p>
      </dgm:t>
    </dgm:pt>
    <dgm:pt modelId="{AD5FA8DF-C18D-443C-9C5A-E4BDFACD480D}" type="sibTrans" cxnId="{EBD78057-5AC9-4CF1-9A8D-017E1A49485A}">
      <dgm:prSet/>
      <dgm:spPr/>
      <dgm:t>
        <a:bodyPr/>
        <a:lstStyle/>
        <a:p>
          <a:endParaRPr lang="en-US"/>
        </a:p>
      </dgm:t>
    </dgm:pt>
    <dgm:pt modelId="{D5B81041-3527-4325-8637-57254BED8CE1}">
      <dgm:prSet phldrT="[Text]" custT="1"/>
      <dgm:spPr/>
      <dgm:t>
        <a:bodyPr/>
        <a:lstStyle/>
        <a:p>
          <a:r>
            <a:rPr lang="en-US" sz="2000" dirty="0">
              <a:latin typeface="+mj-lt"/>
            </a:rPr>
            <a:t>Facial Expressions</a:t>
          </a:r>
        </a:p>
      </dgm:t>
    </dgm:pt>
    <dgm:pt modelId="{09FC21C1-CE17-4756-95A4-AE55D3012BE2}" type="parTrans" cxnId="{05CE9608-B8F4-46E3-A39E-D479608252D6}">
      <dgm:prSet/>
      <dgm:spPr/>
      <dgm:t>
        <a:bodyPr/>
        <a:lstStyle/>
        <a:p>
          <a:endParaRPr lang="en-US"/>
        </a:p>
      </dgm:t>
    </dgm:pt>
    <dgm:pt modelId="{1960F299-7CDC-4F74-B31F-34587FCEF1A8}" type="sibTrans" cxnId="{05CE9608-B8F4-46E3-A39E-D479608252D6}">
      <dgm:prSet/>
      <dgm:spPr/>
      <dgm:t>
        <a:bodyPr/>
        <a:lstStyle/>
        <a:p>
          <a:endParaRPr lang="en-US"/>
        </a:p>
      </dgm:t>
    </dgm:pt>
    <dgm:pt modelId="{9EE45D01-91B3-4A2A-8868-B8D4E02E3AD8}">
      <dgm:prSet phldrT="[Text]" custT="1"/>
      <dgm:spPr/>
      <dgm:t>
        <a:bodyPr/>
        <a:lstStyle/>
        <a:p>
          <a:r>
            <a:rPr lang="en-US" sz="2000" dirty="0">
              <a:latin typeface="+mj-lt"/>
            </a:rPr>
            <a:t>Hand/Body Movement</a:t>
          </a:r>
        </a:p>
      </dgm:t>
    </dgm:pt>
    <dgm:pt modelId="{A1165D75-01D6-44E9-81AE-8DD531120652}" type="parTrans" cxnId="{6C312D99-5753-4D7C-888A-DD77DF95D9BE}">
      <dgm:prSet/>
      <dgm:spPr/>
      <dgm:t>
        <a:bodyPr/>
        <a:lstStyle/>
        <a:p>
          <a:endParaRPr lang="en-US"/>
        </a:p>
      </dgm:t>
    </dgm:pt>
    <dgm:pt modelId="{CDE5C74F-C7D1-40A2-A34E-5CEC8B3ABF24}" type="sibTrans" cxnId="{6C312D99-5753-4D7C-888A-DD77DF95D9BE}">
      <dgm:prSet/>
      <dgm:spPr/>
      <dgm:t>
        <a:bodyPr/>
        <a:lstStyle/>
        <a:p>
          <a:endParaRPr lang="en-US"/>
        </a:p>
      </dgm:t>
    </dgm:pt>
    <dgm:pt modelId="{40ACBFAD-C992-49A8-AA43-76737338290B}">
      <dgm:prSet phldrT="[Text]" custT="1"/>
      <dgm:spPr/>
      <dgm:t>
        <a:bodyPr/>
        <a:lstStyle/>
        <a:p>
          <a:r>
            <a:rPr lang="en-US" sz="2000" dirty="0">
              <a:latin typeface="+mj-lt"/>
            </a:rPr>
            <a:t>Conflicting Emotions</a:t>
          </a:r>
        </a:p>
      </dgm:t>
    </dgm:pt>
    <dgm:pt modelId="{25115352-042A-4B80-A82D-BC9319FAFCBD}" type="sibTrans" cxnId="{8AF5BBBA-CA6E-4A41-B980-4FAD77E50182}">
      <dgm:prSet/>
      <dgm:spPr/>
      <dgm:t>
        <a:bodyPr/>
        <a:lstStyle/>
        <a:p>
          <a:endParaRPr lang="en-US"/>
        </a:p>
      </dgm:t>
    </dgm:pt>
    <dgm:pt modelId="{5701EF3A-3415-4D83-9584-762B9A30D610}" type="parTrans" cxnId="{8AF5BBBA-CA6E-4A41-B980-4FAD77E50182}">
      <dgm:prSet/>
      <dgm:spPr/>
      <dgm:t>
        <a:bodyPr/>
        <a:lstStyle/>
        <a:p>
          <a:endParaRPr lang="en-US"/>
        </a:p>
      </dgm:t>
    </dgm:pt>
    <dgm:pt modelId="{BEA74F5D-3430-44BE-81F8-65970F1D230D}">
      <dgm:prSet phldrT="[Text]" custT="1"/>
      <dgm:spPr/>
      <dgm:t>
        <a:bodyPr/>
        <a:lstStyle/>
        <a:p>
          <a:r>
            <a:rPr lang="en-US" sz="2000" dirty="0">
              <a:latin typeface="+mj-lt"/>
            </a:rPr>
            <a:t>Participation</a:t>
          </a:r>
        </a:p>
      </dgm:t>
    </dgm:pt>
    <dgm:pt modelId="{96A0E0F0-A44B-41C8-9611-BF111173EED6}" type="parTrans" cxnId="{A4D3437D-312A-44DD-A092-B7B62914AEB7}">
      <dgm:prSet/>
      <dgm:spPr/>
      <dgm:t>
        <a:bodyPr/>
        <a:lstStyle/>
        <a:p>
          <a:endParaRPr lang="en-US"/>
        </a:p>
      </dgm:t>
    </dgm:pt>
    <dgm:pt modelId="{0F69390C-CEFA-4D0B-9B6A-EE39C8FED7D9}" type="sibTrans" cxnId="{A4D3437D-312A-44DD-A092-B7B62914AEB7}">
      <dgm:prSet/>
      <dgm:spPr/>
      <dgm:t>
        <a:bodyPr/>
        <a:lstStyle/>
        <a:p>
          <a:endParaRPr lang="en-US"/>
        </a:p>
      </dgm:t>
    </dgm:pt>
    <dgm:pt modelId="{EF53D10E-1E16-48F1-BDEC-616B6A9A0DB8}">
      <dgm:prSet phldrT="[Text]" custT="1"/>
      <dgm:spPr/>
      <dgm:t>
        <a:bodyPr/>
        <a:lstStyle/>
        <a:p>
          <a:r>
            <a:rPr lang="en-US" sz="2000" dirty="0">
              <a:latin typeface="+mj-lt"/>
            </a:rPr>
            <a:t>Pattern &amp; Spontaneity </a:t>
          </a:r>
        </a:p>
      </dgm:t>
    </dgm:pt>
    <dgm:pt modelId="{232B6697-6082-47C7-8B27-101D09E60F75}" type="parTrans" cxnId="{7FED5BF5-3B19-47B7-B099-5EDB4EBEA231}">
      <dgm:prSet/>
      <dgm:spPr/>
      <dgm:t>
        <a:bodyPr/>
        <a:lstStyle/>
        <a:p>
          <a:endParaRPr lang="en-US"/>
        </a:p>
      </dgm:t>
    </dgm:pt>
    <dgm:pt modelId="{BEEE5CA6-B16E-4FA2-836B-7710D757F892}" type="sibTrans" cxnId="{7FED5BF5-3B19-47B7-B099-5EDB4EBEA231}">
      <dgm:prSet/>
      <dgm:spPr/>
      <dgm:t>
        <a:bodyPr/>
        <a:lstStyle/>
        <a:p>
          <a:endParaRPr lang="en-US"/>
        </a:p>
      </dgm:t>
    </dgm:pt>
    <dgm:pt modelId="{004C1ABA-DEEA-4378-A8EB-011A62050DA5}">
      <dgm:prSet phldrT="[Text]" custT="1"/>
      <dgm:spPr/>
      <dgm:t>
        <a:bodyPr/>
        <a:lstStyle/>
        <a:p>
          <a:endParaRPr lang="en-US" sz="2000" dirty="0">
            <a:latin typeface="+mj-lt"/>
          </a:endParaRPr>
        </a:p>
      </dgm:t>
    </dgm:pt>
    <dgm:pt modelId="{03F1410A-766F-4E05-8A67-069AA979FD5A}" type="parTrans" cxnId="{68E13966-1250-4105-868E-D0E33485F8BB}">
      <dgm:prSet/>
      <dgm:spPr/>
      <dgm:t>
        <a:bodyPr/>
        <a:lstStyle/>
        <a:p>
          <a:endParaRPr lang="en-US"/>
        </a:p>
      </dgm:t>
    </dgm:pt>
    <dgm:pt modelId="{8FB4C35D-33D7-430A-AEC1-B56D846D9E7F}" type="sibTrans" cxnId="{68E13966-1250-4105-868E-D0E33485F8BB}">
      <dgm:prSet/>
      <dgm:spPr/>
      <dgm:t>
        <a:bodyPr/>
        <a:lstStyle/>
        <a:p>
          <a:endParaRPr lang="en-US"/>
        </a:p>
      </dgm:t>
    </dgm:pt>
    <dgm:pt modelId="{BAB93947-EC41-4678-ACD7-AE48029D3E50}">
      <dgm:prSet phldrT="[Text]" custT="1"/>
      <dgm:spPr/>
      <dgm:t>
        <a:bodyPr/>
        <a:lstStyle/>
        <a:p>
          <a:r>
            <a:rPr lang="en-US" sz="2000" dirty="0">
              <a:latin typeface="+mj-lt"/>
            </a:rPr>
            <a:t>Body Posture</a:t>
          </a:r>
        </a:p>
      </dgm:t>
    </dgm:pt>
    <dgm:pt modelId="{18F20CC1-3BFA-446A-B230-F8865580C87E}" type="parTrans" cxnId="{9AEA8A34-B2A7-4C98-90E4-8064A5EBBB28}">
      <dgm:prSet/>
      <dgm:spPr/>
      <dgm:t>
        <a:bodyPr/>
        <a:lstStyle/>
        <a:p>
          <a:endParaRPr lang="en-US"/>
        </a:p>
      </dgm:t>
    </dgm:pt>
    <dgm:pt modelId="{885DF0D2-4A91-4D26-9EFD-4913A97515CE}" type="sibTrans" cxnId="{9AEA8A34-B2A7-4C98-90E4-8064A5EBBB28}">
      <dgm:prSet/>
      <dgm:spPr/>
      <dgm:t>
        <a:bodyPr/>
        <a:lstStyle/>
        <a:p>
          <a:endParaRPr lang="en-US"/>
        </a:p>
      </dgm:t>
    </dgm:pt>
    <dgm:pt modelId="{12DA8E20-AD45-46F5-A8AE-04F4735680E3}">
      <dgm:prSet phldrT="[Text]" custT="1"/>
      <dgm:spPr/>
      <dgm:t>
        <a:bodyPr/>
        <a:lstStyle/>
        <a:p>
          <a:r>
            <a:rPr kumimoji="0" lang="en-US" sz="2800" b="0" i="0" u="none" strike="noStrike" cap="all" spc="0" normalizeH="0" baseline="0" noProof="0" dirty="0">
              <a:ln/>
              <a:effectLst/>
              <a:uLnTx/>
              <a:uFillTx/>
              <a:latin typeface="+mj-lt"/>
              <a:ea typeface="+mj-ea"/>
              <a:cs typeface="+mj-cs"/>
            </a:rPr>
            <a:t>Body language</a:t>
          </a:r>
        </a:p>
      </dgm:t>
    </dgm:pt>
    <dgm:pt modelId="{08D54EB3-D110-4EAA-B1C7-828D443A565E}" type="sibTrans" cxnId="{56B5DB62-100F-4ADB-9083-6B29DC174207}">
      <dgm:prSet/>
      <dgm:spPr/>
      <dgm:t>
        <a:bodyPr/>
        <a:lstStyle/>
        <a:p>
          <a:endParaRPr lang="en-US"/>
        </a:p>
      </dgm:t>
    </dgm:pt>
    <dgm:pt modelId="{3EAC267F-1F73-405E-8D9B-D751981B860C}" type="parTrans" cxnId="{56B5DB62-100F-4ADB-9083-6B29DC174207}">
      <dgm:prSet/>
      <dgm:spPr/>
      <dgm:t>
        <a:bodyPr/>
        <a:lstStyle/>
        <a:p>
          <a:endParaRPr lang="en-US"/>
        </a:p>
      </dgm:t>
    </dgm:pt>
    <dgm:pt modelId="{458FA727-22C0-46A5-B21A-217899A1492A}" type="pres">
      <dgm:prSet presAssocID="{3B158ACC-4C19-41B8-A4A5-9E67FC38ECB6}" presName="Name0" presStyleCnt="0">
        <dgm:presLayoutVars>
          <dgm:dir/>
          <dgm:animLvl val="lvl"/>
          <dgm:resizeHandles/>
        </dgm:presLayoutVars>
      </dgm:prSet>
      <dgm:spPr/>
    </dgm:pt>
    <dgm:pt modelId="{379446F8-72E7-4302-8AC3-88E838632FFB}" type="pres">
      <dgm:prSet presAssocID="{7530DDB2-40A2-4943-A549-396C2D1D25EF}" presName="linNode" presStyleCnt="0"/>
      <dgm:spPr/>
    </dgm:pt>
    <dgm:pt modelId="{79129BAF-9F43-48EF-8981-40D8DEA9160F}" type="pres">
      <dgm:prSet presAssocID="{7530DDB2-40A2-4943-A549-396C2D1D25EF}" presName="parentShp" presStyleLbl="node1" presStyleIdx="0" presStyleCnt="3" custLinFactNeighborY="-6000">
        <dgm:presLayoutVars>
          <dgm:bulletEnabled val="1"/>
        </dgm:presLayoutVars>
      </dgm:prSet>
      <dgm:spPr/>
    </dgm:pt>
    <dgm:pt modelId="{C40CE588-EA88-4C28-B695-DD58903BFBFB}" type="pres">
      <dgm:prSet presAssocID="{7530DDB2-40A2-4943-A549-396C2D1D25EF}" presName="childShp" presStyleLbl="bgAccFollowNode1" presStyleIdx="0" presStyleCnt="3">
        <dgm:presLayoutVars>
          <dgm:bulletEnabled val="1"/>
        </dgm:presLayoutVars>
      </dgm:prSet>
      <dgm:spPr/>
    </dgm:pt>
    <dgm:pt modelId="{35C96526-CBD9-413F-A805-7368E89E64FD}" type="pres">
      <dgm:prSet presAssocID="{67F51680-677C-4B8F-82E3-E7DF6B121D0E}" presName="spacing" presStyleCnt="0"/>
      <dgm:spPr/>
    </dgm:pt>
    <dgm:pt modelId="{0ADE87EA-CFBC-4F40-9237-6A5E5E3E38F0}" type="pres">
      <dgm:prSet presAssocID="{7B55052B-C243-4A68-9570-02E96EFFD688}" presName="linNode" presStyleCnt="0"/>
      <dgm:spPr/>
    </dgm:pt>
    <dgm:pt modelId="{FC0412ED-1E00-4657-BC08-AD06CFA4BA39}" type="pres">
      <dgm:prSet presAssocID="{7B55052B-C243-4A68-9570-02E96EFFD688}" presName="parentShp" presStyleLbl="node1" presStyleIdx="1" presStyleCnt="3" custLinFactNeighborY="-2000">
        <dgm:presLayoutVars>
          <dgm:bulletEnabled val="1"/>
        </dgm:presLayoutVars>
      </dgm:prSet>
      <dgm:spPr/>
    </dgm:pt>
    <dgm:pt modelId="{E276BBC9-0E57-4B7C-A0AE-6BF79167549B}" type="pres">
      <dgm:prSet presAssocID="{7B55052B-C243-4A68-9570-02E96EFFD688}" presName="childShp" presStyleLbl="bgAccFollowNode1" presStyleIdx="1" presStyleCnt="3">
        <dgm:presLayoutVars>
          <dgm:bulletEnabled val="1"/>
        </dgm:presLayoutVars>
      </dgm:prSet>
      <dgm:spPr/>
    </dgm:pt>
    <dgm:pt modelId="{4BF24189-5EE0-40A1-B7D5-1C844BB3B249}" type="pres">
      <dgm:prSet presAssocID="{E124191F-8877-4429-9D9B-10B5C7A62586}" presName="spacing" presStyleCnt="0"/>
      <dgm:spPr/>
    </dgm:pt>
    <dgm:pt modelId="{A4DCA773-FD63-4B85-8AFC-232BAB812282}" type="pres">
      <dgm:prSet presAssocID="{12DA8E20-AD45-46F5-A8AE-04F4735680E3}" presName="linNode" presStyleCnt="0"/>
      <dgm:spPr/>
    </dgm:pt>
    <dgm:pt modelId="{6BA291DC-B3FD-447E-AC4E-258698B67088}" type="pres">
      <dgm:prSet presAssocID="{12DA8E20-AD45-46F5-A8AE-04F4735680E3}" presName="parentShp" presStyleLbl="node1" presStyleIdx="2" presStyleCnt="3" custLinFactNeighborY="2000">
        <dgm:presLayoutVars>
          <dgm:bulletEnabled val="1"/>
        </dgm:presLayoutVars>
      </dgm:prSet>
      <dgm:spPr/>
    </dgm:pt>
    <dgm:pt modelId="{4BD323B6-171F-4429-B956-E16F0A004A3B}" type="pres">
      <dgm:prSet presAssocID="{12DA8E20-AD45-46F5-A8AE-04F4735680E3}" presName="childShp" presStyleLbl="bgAccFollowNode1" presStyleIdx="2" presStyleCnt="3" custLinFactNeighborY="-2000">
        <dgm:presLayoutVars>
          <dgm:bulletEnabled val="1"/>
        </dgm:presLayoutVars>
      </dgm:prSet>
      <dgm:spPr/>
    </dgm:pt>
  </dgm:ptLst>
  <dgm:cxnLst>
    <dgm:cxn modelId="{32FE1AFD-50D9-4306-919D-8915E6CA0FC8}" type="presOf" srcId="{BEA74F5D-3430-44BE-81F8-65970F1D230D}" destId="{E276BBC9-0E57-4B7C-A0AE-6BF79167549B}" srcOrd="0" destOrd="2" presId="urn:microsoft.com/office/officeart/2005/8/layout/vList6"/>
    <dgm:cxn modelId="{874EBC4C-FCCA-444B-816C-E9F3E976FAB5}" type="presOf" srcId="{BAB93947-EC41-4678-ACD7-AE48029D3E50}" destId="{4BD323B6-171F-4429-B956-E16F0A004A3B}" srcOrd="0" destOrd="1" presId="urn:microsoft.com/office/officeart/2005/8/layout/vList6"/>
    <dgm:cxn modelId="{0EED3D9C-5D5A-49FE-9BA6-10B909663EFD}" srcId="{3B158ACC-4C19-41B8-A4A5-9E67FC38ECB6}" destId="{7530DDB2-40A2-4943-A549-396C2D1D25EF}" srcOrd="0" destOrd="0" parTransId="{33D16EE9-560C-4338-931C-D745BEFEDA96}" sibTransId="{67F51680-677C-4B8F-82E3-E7DF6B121D0E}"/>
    <dgm:cxn modelId="{41736815-6E89-4051-B482-7A1E838A04C5}" srcId="{7530DDB2-40A2-4943-A549-396C2D1D25EF}" destId="{5D9136DA-B147-41B6-9344-ADA5D815F439}" srcOrd="0" destOrd="0" parTransId="{A60F6D10-0090-4FF1-B4CE-3CF3CC46BDBE}" sibTransId="{EB9B8C41-118A-409B-8A36-74B6A7DFF2FC}"/>
    <dgm:cxn modelId="{290A49BB-931C-4D29-A984-1CD67DF4FDD9}" srcId="{7B55052B-C243-4A68-9570-02E96EFFD688}" destId="{11F0C4F4-F882-4E86-A64D-896102397124}" srcOrd="0" destOrd="0" parTransId="{655340A5-C2D8-4CED-861D-AB7DDCE49A50}" sibTransId="{08634AA4-7A5A-4F57-AEFA-1B7A1F2E8B5C}"/>
    <dgm:cxn modelId="{8DC398C0-55FD-49BE-B803-628FFF7A3E52}" type="presOf" srcId="{5D9136DA-B147-41B6-9344-ADA5D815F439}" destId="{C40CE588-EA88-4C28-B695-DD58903BFBFB}" srcOrd="0" destOrd="0" presId="urn:microsoft.com/office/officeart/2005/8/layout/vList6"/>
    <dgm:cxn modelId="{68E13966-1250-4105-868E-D0E33485F8BB}" srcId="{12DA8E20-AD45-46F5-A8AE-04F4735680E3}" destId="{004C1ABA-DEEA-4378-A8EB-011A62050DA5}" srcOrd="3" destOrd="0" parTransId="{03F1410A-766F-4E05-8A67-069AA979FD5A}" sibTransId="{8FB4C35D-33D7-430A-AEC1-B56D846D9E7F}"/>
    <dgm:cxn modelId="{EBD78057-5AC9-4CF1-9A8D-017E1A49485A}" srcId="{7B55052B-C243-4A68-9570-02E96EFFD688}" destId="{0715F143-3984-43DC-9407-37895711E82B}" srcOrd="1" destOrd="0" parTransId="{9E8D3967-EBE5-423D-9083-CF9C6DB609D6}" sibTransId="{AD5FA8DF-C18D-443C-9C5A-E4BDFACD480D}"/>
    <dgm:cxn modelId="{DBA428A2-3DC2-4CA7-9C8A-EC35AAAB06C0}" srcId="{3B158ACC-4C19-41B8-A4A5-9E67FC38ECB6}" destId="{7B55052B-C243-4A68-9570-02E96EFFD688}" srcOrd="1" destOrd="0" parTransId="{A68AC1DE-A46B-48DC-8637-3FB5CE0FE08A}" sibTransId="{E124191F-8877-4429-9D9B-10B5C7A62586}"/>
    <dgm:cxn modelId="{60BEED1C-F353-477B-BA51-5A780F41D3BC}" type="presOf" srcId="{3B158ACC-4C19-41B8-A4A5-9E67FC38ECB6}" destId="{458FA727-22C0-46A5-B21A-217899A1492A}" srcOrd="0" destOrd="0" presId="urn:microsoft.com/office/officeart/2005/8/layout/vList6"/>
    <dgm:cxn modelId="{05CE9608-B8F4-46E3-A39E-D479608252D6}" srcId="{12DA8E20-AD45-46F5-A8AE-04F4735680E3}" destId="{D5B81041-3527-4325-8637-57254BED8CE1}" srcOrd="0" destOrd="0" parTransId="{09FC21C1-CE17-4756-95A4-AE55D3012BE2}" sibTransId="{1960F299-7CDC-4F74-B31F-34587FCEF1A8}"/>
    <dgm:cxn modelId="{EF809C37-30DB-43C3-961E-18DBF44127BE}" type="presOf" srcId="{7B55052B-C243-4A68-9570-02E96EFFD688}" destId="{FC0412ED-1E00-4657-BC08-AD06CFA4BA39}" srcOrd="0" destOrd="0" presId="urn:microsoft.com/office/officeart/2005/8/layout/vList6"/>
    <dgm:cxn modelId="{16E2FFBE-B8AA-4521-8D14-3ADC5DBC45FC}" type="presOf" srcId="{7530DDB2-40A2-4943-A549-396C2D1D25EF}" destId="{79129BAF-9F43-48EF-8981-40D8DEA9160F}" srcOrd="0" destOrd="0" presId="urn:microsoft.com/office/officeart/2005/8/layout/vList6"/>
    <dgm:cxn modelId="{4CCF207C-99B6-460A-ADAE-BF8FF1F36144}" type="presOf" srcId="{12DA8E20-AD45-46F5-A8AE-04F4735680E3}" destId="{6BA291DC-B3FD-447E-AC4E-258698B67088}" srcOrd="0" destOrd="0" presId="urn:microsoft.com/office/officeart/2005/8/layout/vList6"/>
    <dgm:cxn modelId="{46798E7D-2096-40E0-B740-C27D0F84B325}" type="presOf" srcId="{0715F143-3984-43DC-9407-37895711E82B}" destId="{E276BBC9-0E57-4B7C-A0AE-6BF79167549B}" srcOrd="0" destOrd="1" presId="urn:microsoft.com/office/officeart/2005/8/layout/vList6"/>
    <dgm:cxn modelId="{7B0DB7A4-6773-4B8C-88FB-878CC7FB8BD1}" type="presOf" srcId="{40ACBFAD-C992-49A8-AA43-76737338290B}" destId="{C40CE588-EA88-4C28-B695-DD58903BFBFB}" srcOrd="0" destOrd="2" presId="urn:microsoft.com/office/officeart/2005/8/layout/vList6"/>
    <dgm:cxn modelId="{840CC8BF-9A9C-4157-88A4-69D57CCFA259}" type="presOf" srcId="{11F0C4F4-F882-4E86-A64D-896102397124}" destId="{E276BBC9-0E57-4B7C-A0AE-6BF79167549B}" srcOrd="0" destOrd="0" presId="urn:microsoft.com/office/officeart/2005/8/layout/vList6"/>
    <dgm:cxn modelId="{37CA9B0F-6EA7-491A-9A58-E9D4DA2166CB}" type="presOf" srcId="{9EE45D01-91B3-4A2A-8868-B8D4E02E3AD8}" destId="{4BD323B6-171F-4429-B956-E16F0A004A3B}" srcOrd="0" destOrd="2" presId="urn:microsoft.com/office/officeart/2005/8/layout/vList6"/>
    <dgm:cxn modelId="{8F2DEA2C-E093-49CB-8528-7C0AA4B00DDE}" type="presOf" srcId="{EF53D10E-1E16-48F1-BDEC-616B6A9A0DB8}" destId="{C40CE588-EA88-4C28-B695-DD58903BFBFB}" srcOrd="0" destOrd="1" presId="urn:microsoft.com/office/officeart/2005/8/layout/vList6"/>
    <dgm:cxn modelId="{8AF5BBBA-CA6E-4A41-B980-4FAD77E50182}" srcId="{7530DDB2-40A2-4943-A549-396C2D1D25EF}" destId="{40ACBFAD-C992-49A8-AA43-76737338290B}" srcOrd="2" destOrd="0" parTransId="{5701EF3A-3415-4D83-9584-762B9A30D610}" sibTransId="{25115352-042A-4B80-A82D-BC9319FAFCBD}"/>
    <dgm:cxn modelId="{C1720868-73C1-427E-9A48-1B1E07660FE8}" type="presOf" srcId="{004C1ABA-DEEA-4378-A8EB-011A62050DA5}" destId="{4BD323B6-171F-4429-B956-E16F0A004A3B}" srcOrd="0" destOrd="3" presId="urn:microsoft.com/office/officeart/2005/8/layout/vList6"/>
    <dgm:cxn modelId="{60214C87-E06D-4D76-905C-A404A2FD7E04}" type="presOf" srcId="{D5B81041-3527-4325-8637-57254BED8CE1}" destId="{4BD323B6-171F-4429-B956-E16F0A004A3B}" srcOrd="0" destOrd="0" presId="urn:microsoft.com/office/officeart/2005/8/layout/vList6"/>
    <dgm:cxn modelId="{7FED5BF5-3B19-47B7-B099-5EDB4EBEA231}" srcId="{7530DDB2-40A2-4943-A549-396C2D1D25EF}" destId="{EF53D10E-1E16-48F1-BDEC-616B6A9A0DB8}" srcOrd="1" destOrd="0" parTransId="{232B6697-6082-47C7-8B27-101D09E60F75}" sibTransId="{BEEE5CA6-B16E-4FA2-836B-7710D757F892}"/>
    <dgm:cxn modelId="{A4D3437D-312A-44DD-A092-B7B62914AEB7}" srcId="{7B55052B-C243-4A68-9570-02E96EFFD688}" destId="{BEA74F5D-3430-44BE-81F8-65970F1D230D}" srcOrd="2" destOrd="0" parTransId="{96A0E0F0-A44B-41C8-9611-BF111173EED6}" sibTransId="{0F69390C-CEFA-4D0B-9B6A-EE39C8FED7D9}"/>
    <dgm:cxn modelId="{9AEA8A34-B2A7-4C98-90E4-8064A5EBBB28}" srcId="{12DA8E20-AD45-46F5-A8AE-04F4735680E3}" destId="{BAB93947-EC41-4678-ACD7-AE48029D3E50}" srcOrd="1" destOrd="0" parTransId="{18F20CC1-3BFA-446A-B230-F8865580C87E}" sibTransId="{885DF0D2-4A91-4D26-9EFD-4913A97515CE}"/>
    <dgm:cxn modelId="{6C312D99-5753-4D7C-888A-DD77DF95D9BE}" srcId="{12DA8E20-AD45-46F5-A8AE-04F4735680E3}" destId="{9EE45D01-91B3-4A2A-8868-B8D4E02E3AD8}" srcOrd="2" destOrd="0" parTransId="{A1165D75-01D6-44E9-81AE-8DD531120652}" sibTransId="{CDE5C74F-C7D1-40A2-A34E-5CEC8B3ABF24}"/>
    <dgm:cxn modelId="{56B5DB62-100F-4ADB-9083-6B29DC174207}" srcId="{3B158ACC-4C19-41B8-A4A5-9E67FC38ECB6}" destId="{12DA8E20-AD45-46F5-A8AE-04F4735680E3}" srcOrd="2" destOrd="0" parTransId="{3EAC267F-1F73-405E-8D9B-D751981B860C}" sibTransId="{08D54EB3-D110-4EAA-B1C7-828D443A565E}"/>
    <dgm:cxn modelId="{B4874E32-4087-424A-B486-FEF8713BB5AE}" type="presParOf" srcId="{458FA727-22C0-46A5-B21A-217899A1492A}" destId="{379446F8-72E7-4302-8AC3-88E838632FFB}" srcOrd="0" destOrd="0" presId="urn:microsoft.com/office/officeart/2005/8/layout/vList6"/>
    <dgm:cxn modelId="{9B8F4A6D-065B-4FB6-93F5-5B8C846982C1}" type="presParOf" srcId="{379446F8-72E7-4302-8AC3-88E838632FFB}" destId="{79129BAF-9F43-48EF-8981-40D8DEA9160F}" srcOrd="0" destOrd="0" presId="urn:microsoft.com/office/officeart/2005/8/layout/vList6"/>
    <dgm:cxn modelId="{B6C54FAB-2201-488F-A0F9-F8C800A4F997}" type="presParOf" srcId="{379446F8-72E7-4302-8AC3-88E838632FFB}" destId="{C40CE588-EA88-4C28-B695-DD58903BFBFB}" srcOrd="1" destOrd="0" presId="urn:microsoft.com/office/officeart/2005/8/layout/vList6"/>
    <dgm:cxn modelId="{C6502EE3-B44D-4F46-8CFC-7B40EFBFA535}" type="presParOf" srcId="{458FA727-22C0-46A5-B21A-217899A1492A}" destId="{35C96526-CBD9-413F-A805-7368E89E64FD}" srcOrd="1" destOrd="0" presId="urn:microsoft.com/office/officeart/2005/8/layout/vList6"/>
    <dgm:cxn modelId="{0B9FB40D-28E5-468B-ADFA-80893BE9B4AD}" type="presParOf" srcId="{458FA727-22C0-46A5-B21A-217899A1492A}" destId="{0ADE87EA-CFBC-4F40-9237-6A5E5E3E38F0}" srcOrd="2" destOrd="0" presId="urn:microsoft.com/office/officeart/2005/8/layout/vList6"/>
    <dgm:cxn modelId="{EC43A066-0D5F-48AF-A190-98D12EB972A4}" type="presParOf" srcId="{0ADE87EA-CFBC-4F40-9237-6A5E5E3E38F0}" destId="{FC0412ED-1E00-4657-BC08-AD06CFA4BA39}" srcOrd="0" destOrd="0" presId="urn:microsoft.com/office/officeart/2005/8/layout/vList6"/>
    <dgm:cxn modelId="{870A7348-4FEE-48E3-AFE4-AF5ED426271E}" type="presParOf" srcId="{0ADE87EA-CFBC-4F40-9237-6A5E5E3E38F0}" destId="{E276BBC9-0E57-4B7C-A0AE-6BF79167549B}" srcOrd="1" destOrd="0" presId="urn:microsoft.com/office/officeart/2005/8/layout/vList6"/>
    <dgm:cxn modelId="{9B7AD383-E1AE-4C91-B045-BEA2BE3D062C}" type="presParOf" srcId="{458FA727-22C0-46A5-B21A-217899A1492A}" destId="{4BF24189-5EE0-40A1-B7D5-1C844BB3B249}" srcOrd="3" destOrd="0" presId="urn:microsoft.com/office/officeart/2005/8/layout/vList6"/>
    <dgm:cxn modelId="{830B6853-A191-4D2A-8194-C4C7D424A850}" type="presParOf" srcId="{458FA727-22C0-46A5-B21A-217899A1492A}" destId="{A4DCA773-FD63-4B85-8AFC-232BAB812282}" srcOrd="4" destOrd="0" presId="urn:microsoft.com/office/officeart/2005/8/layout/vList6"/>
    <dgm:cxn modelId="{D5C6C23B-9242-4B9A-919B-256D5AD56A63}" type="presParOf" srcId="{A4DCA773-FD63-4B85-8AFC-232BAB812282}" destId="{6BA291DC-B3FD-447E-AC4E-258698B67088}" srcOrd="0" destOrd="0" presId="urn:microsoft.com/office/officeart/2005/8/layout/vList6"/>
    <dgm:cxn modelId="{49E073DF-60EC-480C-A847-1E32F28CDC41}" type="presParOf" srcId="{A4DCA773-FD63-4B85-8AFC-232BAB812282}" destId="{4BD323B6-171F-4429-B956-E16F0A004A3B}"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3B158ACC-4C19-41B8-A4A5-9E67FC38ECB6}" type="doc">
      <dgm:prSet loTypeId="urn:microsoft.com/office/officeart/2005/8/layout/vList6" loCatId="list" qsTypeId="urn:microsoft.com/office/officeart/2005/8/quickstyle/3d1" qsCatId="3D" csTypeId="urn:microsoft.com/office/officeart/2005/8/colors/colorful5" csCatId="colorful" phldr="1"/>
      <dgm:spPr/>
      <dgm:t>
        <a:bodyPr/>
        <a:lstStyle/>
        <a:p>
          <a:endParaRPr lang="en-US"/>
        </a:p>
      </dgm:t>
    </dgm:pt>
    <dgm:pt modelId="{7530DDB2-40A2-4943-A549-396C2D1D25EF}">
      <dgm:prSet phldrT="[Text]" custT="1"/>
      <dgm:spPr/>
      <dgm:t>
        <a:bodyPr/>
        <a:lstStyle/>
        <a:p>
          <a:r>
            <a:rPr kumimoji="0" lang="en-US" sz="2800" b="0" i="0" u="none" strike="noStrike" cap="none" spc="0" normalizeH="0" baseline="0" noProof="0" dirty="0">
              <a:ln/>
              <a:effectLst/>
              <a:uLnTx/>
              <a:uFillTx/>
              <a:latin typeface="+mj-lt"/>
              <a:ea typeface="+mj-ea"/>
              <a:cs typeface="+mj-cs"/>
            </a:rPr>
            <a:t>INTERVIEW SUCCESS</a:t>
          </a:r>
        </a:p>
      </dgm:t>
    </dgm:pt>
    <dgm:pt modelId="{33D16EE9-560C-4338-931C-D745BEFEDA96}" type="parTrans" cxnId="{0EED3D9C-5D5A-49FE-9BA6-10B909663EFD}">
      <dgm:prSet/>
      <dgm:spPr/>
      <dgm:t>
        <a:bodyPr/>
        <a:lstStyle/>
        <a:p>
          <a:endParaRPr lang="en-US"/>
        </a:p>
      </dgm:t>
    </dgm:pt>
    <dgm:pt modelId="{67F51680-677C-4B8F-82E3-E7DF6B121D0E}" type="sibTrans" cxnId="{0EED3D9C-5D5A-49FE-9BA6-10B909663EFD}">
      <dgm:prSet/>
      <dgm:spPr/>
      <dgm:t>
        <a:bodyPr/>
        <a:lstStyle/>
        <a:p>
          <a:endParaRPr lang="en-US"/>
        </a:p>
      </dgm:t>
    </dgm:pt>
    <dgm:pt modelId="{7B55052B-C243-4A68-9570-02E96EFFD688}">
      <dgm:prSet phldrT="[Text]" custT="1"/>
      <dgm:spPr/>
      <dgm:t>
        <a:bodyPr/>
        <a:lstStyle/>
        <a:p>
          <a:r>
            <a:rPr lang="en-US" sz="2800" dirty="0">
              <a:latin typeface="+mj-lt"/>
            </a:rPr>
            <a:t>MISSING INFO</a:t>
          </a:r>
        </a:p>
      </dgm:t>
    </dgm:pt>
    <dgm:pt modelId="{A68AC1DE-A46B-48DC-8637-3FB5CE0FE08A}" type="parTrans" cxnId="{DBA428A2-3DC2-4CA7-9C8A-EC35AAAB06C0}">
      <dgm:prSet/>
      <dgm:spPr/>
      <dgm:t>
        <a:bodyPr/>
        <a:lstStyle/>
        <a:p>
          <a:endParaRPr lang="en-US"/>
        </a:p>
      </dgm:t>
    </dgm:pt>
    <dgm:pt modelId="{E124191F-8877-4429-9D9B-10B5C7A62586}" type="sibTrans" cxnId="{DBA428A2-3DC2-4CA7-9C8A-EC35AAAB06C0}">
      <dgm:prSet/>
      <dgm:spPr/>
      <dgm:t>
        <a:bodyPr/>
        <a:lstStyle/>
        <a:p>
          <a:endParaRPr lang="en-US"/>
        </a:p>
      </dgm:t>
    </dgm:pt>
    <dgm:pt modelId="{11F0C4F4-F882-4E86-A64D-896102397124}">
      <dgm:prSet phldrT="[Text]" custT="1"/>
      <dgm:spPr/>
      <dgm:t>
        <a:bodyPr/>
        <a:lstStyle/>
        <a:p>
          <a:r>
            <a:rPr lang="en-US" sz="2000" dirty="0">
              <a:latin typeface="+mj-lt"/>
            </a:rPr>
            <a:t>Alternative Methods</a:t>
          </a:r>
        </a:p>
      </dgm:t>
    </dgm:pt>
    <dgm:pt modelId="{655340A5-C2D8-4CED-861D-AB7DDCE49A50}" type="parTrans" cxnId="{290A49BB-931C-4D29-A984-1CD67DF4FDD9}">
      <dgm:prSet/>
      <dgm:spPr/>
      <dgm:t>
        <a:bodyPr/>
        <a:lstStyle/>
        <a:p>
          <a:endParaRPr lang="en-US"/>
        </a:p>
      </dgm:t>
    </dgm:pt>
    <dgm:pt modelId="{08634AA4-7A5A-4F57-AEFA-1B7A1F2E8B5C}" type="sibTrans" cxnId="{290A49BB-931C-4D29-A984-1CD67DF4FDD9}">
      <dgm:prSet/>
      <dgm:spPr/>
      <dgm:t>
        <a:bodyPr/>
        <a:lstStyle/>
        <a:p>
          <a:endParaRPr lang="en-US"/>
        </a:p>
      </dgm:t>
    </dgm:pt>
    <dgm:pt modelId="{0715F143-3984-43DC-9407-37895711E82B}">
      <dgm:prSet phldrT="[Text]" custT="1"/>
      <dgm:spPr/>
      <dgm:t>
        <a:bodyPr/>
        <a:lstStyle/>
        <a:p>
          <a:r>
            <a:rPr lang="en-US" sz="2000" dirty="0">
              <a:latin typeface="+mj-lt"/>
            </a:rPr>
            <a:t>F/U Vs, Goals</a:t>
          </a:r>
        </a:p>
      </dgm:t>
    </dgm:pt>
    <dgm:pt modelId="{9E8D3967-EBE5-423D-9083-CF9C6DB609D6}" type="parTrans" cxnId="{EBD78057-5AC9-4CF1-9A8D-017E1A49485A}">
      <dgm:prSet/>
      <dgm:spPr/>
      <dgm:t>
        <a:bodyPr/>
        <a:lstStyle/>
        <a:p>
          <a:endParaRPr lang="en-US"/>
        </a:p>
      </dgm:t>
    </dgm:pt>
    <dgm:pt modelId="{AD5FA8DF-C18D-443C-9C5A-E4BDFACD480D}" type="sibTrans" cxnId="{EBD78057-5AC9-4CF1-9A8D-017E1A49485A}">
      <dgm:prSet/>
      <dgm:spPr/>
      <dgm:t>
        <a:bodyPr/>
        <a:lstStyle/>
        <a:p>
          <a:endParaRPr lang="en-US"/>
        </a:p>
      </dgm:t>
    </dgm:pt>
    <dgm:pt modelId="{12DA8E20-AD45-46F5-A8AE-04F4735680E3}">
      <dgm:prSet phldrT="[Text]" custT="1"/>
      <dgm:spPr/>
      <dgm:t>
        <a:bodyPr/>
        <a:lstStyle/>
        <a:p>
          <a:r>
            <a:rPr kumimoji="0" lang="en-US" sz="2800" b="0" i="0" u="none" strike="noStrike" cap="all" spc="0" normalizeH="0" baseline="0" noProof="0" dirty="0">
              <a:ln/>
              <a:effectLst/>
              <a:uLnTx/>
              <a:uFillTx/>
              <a:latin typeface="+mj-lt"/>
              <a:ea typeface="+mj-ea"/>
              <a:cs typeface="+mj-cs"/>
            </a:rPr>
            <a:t>Outcome Measures</a:t>
          </a:r>
        </a:p>
      </dgm:t>
    </dgm:pt>
    <dgm:pt modelId="{3EAC267F-1F73-405E-8D9B-D751981B860C}" type="parTrans" cxnId="{56B5DB62-100F-4ADB-9083-6B29DC174207}">
      <dgm:prSet/>
      <dgm:spPr/>
      <dgm:t>
        <a:bodyPr/>
        <a:lstStyle/>
        <a:p>
          <a:endParaRPr lang="en-US"/>
        </a:p>
      </dgm:t>
    </dgm:pt>
    <dgm:pt modelId="{08D54EB3-D110-4EAA-B1C7-828D443A565E}" type="sibTrans" cxnId="{56B5DB62-100F-4ADB-9083-6B29DC174207}">
      <dgm:prSet/>
      <dgm:spPr/>
      <dgm:t>
        <a:bodyPr/>
        <a:lstStyle/>
        <a:p>
          <a:endParaRPr lang="en-US"/>
        </a:p>
      </dgm:t>
    </dgm:pt>
    <dgm:pt modelId="{D5B81041-3527-4325-8637-57254BED8CE1}">
      <dgm:prSet phldrT="[Text]" custT="1"/>
      <dgm:spPr/>
      <dgm:t>
        <a:bodyPr/>
        <a:lstStyle/>
        <a:p>
          <a:r>
            <a:rPr lang="en-US" sz="2000" dirty="0">
              <a:latin typeface="+mj-lt"/>
            </a:rPr>
            <a:t>Client Surveys</a:t>
          </a:r>
        </a:p>
      </dgm:t>
    </dgm:pt>
    <dgm:pt modelId="{09FC21C1-CE17-4756-95A4-AE55D3012BE2}" type="parTrans" cxnId="{05CE9608-B8F4-46E3-A39E-D479608252D6}">
      <dgm:prSet/>
      <dgm:spPr/>
      <dgm:t>
        <a:bodyPr/>
        <a:lstStyle/>
        <a:p>
          <a:endParaRPr lang="en-US"/>
        </a:p>
      </dgm:t>
    </dgm:pt>
    <dgm:pt modelId="{1960F299-7CDC-4F74-B31F-34587FCEF1A8}" type="sibTrans" cxnId="{05CE9608-B8F4-46E3-A39E-D479608252D6}">
      <dgm:prSet/>
      <dgm:spPr/>
      <dgm:t>
        <a:bodyPr/>
        <a:lstStyle/>
        <a:p>
          <a:endParaRPr lang="en-US"/>
        </a:p>
      </dgm:t>
    </dgm:pt>
    <dgm:pt modelId="{9EE45D01-91B3-4A2A-8868-B8D4E02E3AD8}">
      <dgm:prSet phldrT="[Text]" custT="1"/>
      <dgm:spPr/>
      <dgm:t>
        <a:bodyPr/>
        <a:lstStyle/>
        <a:p>
          <a:r>
            <a:rPr lang="en-US" sz="2000" dirty="0">
              <a:latin typeface="+mj-lt"/>
            </a:rPr>
            <a:t>Stats &amp; Reports</a:t>
          </a:r>
        </a:p>
      </dgm:t>
    </dgm:pt>
    <dgm:pt modelId="{A1165D75-01D6-44E9-81AE-8DD531120652}" type="parTrans" cxnId="{6C312D99-5753-4D7C-888A-DD77DF95D9BE}">
      <dgm:prSet/>
      <dgm:spPr/>
      <dgm:t>
        <a:bodyPr/>
        <a:lstStyle/>
        <a:p>
          <a:endParaRPr lang="en-US"/>
        </a:p>
      </dgm:t>
    </dgm:pt>
    <dgm:pt modelId="{CDE5C74F-C7D1-40A2-A34E-5CEC8B3ABF24}" type="sibTrans" cxnId="{6C312D99-5753-4D7C-888A-DD77DF95D9BE}">
      <dgm:prSet/>
      <dgm:spPr/>
      <dgm:t>
        <a:bodyPr/>
        <a:lstStyle/>
        <a:p>
          <a:endParaRPr lang="en-US"/>
        </a:p>
      </dgm:t>
    </dgm:pt>
    <dgm:pt modelId="{40ACBFAD-C992-49A8-AA43-76737338290B}">
      <dgm:prSet phldrT="[Text]" custT="1"/>
      <dgm:spPr/>
      <dgm:t>
        <a:bodyPr/>
        <a:lstStyle/>
        <a:p>
          <a:r>
            <a:rPr lang="en-US" sz="2000" dirty="0">
              <a:latin typeface="+mj-lt"/>
            </a:rPr>
            <a:t>LT Formulated</a:t>
          </a:r>
        </a:p>
      </dgm:t>
    </dgm:pt>
    <dgm:pt modelId="{25115352-042A-4B80-A82D-BC9319FAFCBD}" type="sibTrans" cxnId="{8AF5BBBA-CA6E-4A41-B980-4FAD77E50182}">
      <dgm:prSet/>
      <dgm:spPr/>
      <dgm:t>
        <a:bodyPr/>
        <a:lstStyle/>
        <a:p>
          <a:endParaRPr lang="en-US"/>
        </a:p>
      </dgm:t>
    </dgm:pt>
    <dgm:pt modelId="{5701EF3A-3415-4D83-9584-762B9A30D610}" type="parTrans" cxnId="{8AF5BBBA-CA6E-4A41-B980-4FAD77E50182}">
      <dgm:prSet/>
      <dgm:spPr/>
      <dgm:t>
        <a:bodyPr/>
        <a:lstStyle/>
        <a:p>
          <a:endParaRPr lang="en-US"/>
        </a:p>
      </dgm:t>
    </dgm:pt>
    <dgm:pt modelId="{BEA74F5D-3430-44BE-81F8-65970F1D230D}">
      <dgm:prSet phldrT="[Text]" custT="1"/>
      <dgm:spPr/>
      <dgm:t>
        <a:bodyPr/>
        <a:lstStyle/>
        <a:p>
          <a:r>
            <a:rPr lang="en-US" sz="2000" dirty="0">
              <a:latin typeface="+mj-lt"/>
            </a:rPr>
            <a:t>Concrete &amp; Precision</a:t>
          </a:r>
        </a:p>
      </dgm:t>
    </dgm:pt>
    <dgm:pt modelId="{96A0E0F0-A44B-41C8-9611-BF111173EED6}" type="parTrans" cxnId="{A4D3437D-312A-44DD-A092-B7B62914AEB7}">
      <dgm:prSet/>
      <dgm:spPr/>
      <dgm:t>
        <a:bodyPr/>
        <a:lstStyle/>
        <a:p>
          <a:endParaRPr lang="en-US"/>
        </a:p>
      </dgm:t>
    </dgm:pt>
    <dgm:pt modelId="{0F69390C-CEFA-4D0B-9B6A-EE39C8FED7D9}" type="sibTrans" cxnId="{A4D3437D-312A-44DD-A092-B7B62914AEB7}">
      <dgm:prSet/>
      <dgm:spPr/>
      <dgm:t>
        <a:bodyPr/>
        <a:lstStyle/>
        <a:p>
          <a:endParaRPr lang="en-US"/>
        </a:p>
      </dgm:t>
    </dgm:pt>
    <dgm:pt modelId="{BAB93947-EC41-4678-ACD7-AE48029D3E50}">
      <dgm:prSet phldrT="[Text]" custT="1"/>
      <dgm:spPr/>
      <dgm:t>
        <a:bodyPr/>
        <a:lstStyle/>
        <a:p>
          <a:r>
            <a:rPr lang="en-US" sz="2000" dirty="0">
              <a:latin typeface="+mj-lt"/>
            </a:rPr>
            <a:t>Measurability</a:t>
          </a:r>
        </a:p>
      </dgm:t>
    </dgm:pt>
    <dgm:pt modelId="{18F20CC1-3BFA-446A-B230-F8865580C87E}" type="parTrans" cxnId="{9AEA8A34-B2A7-4C98-90E4-8064A5EBBB28}">
      <dgm:prSet/>
      <dgm:spPr/>
      <dgm:t>
        <a:bodyPr/>
        <a:lstStyle/>
        <a:p>
          <a:endParaRPr lang="en-US"/>
        </a:p>
      </dgm:t>
    </dgm:pt>
    <dgm:pt modelId="{885DF0D2-4A91-4D26-9EFD-4913A97515CE}" type="sibTrans" cxnId="{9AEA8A34-B2A7-4C98-90E4-8064A5EBBB28}">
      <dgm:prSet/>
      <dgm:spPr/>
      <dgm:t>
        <a:bodyPr/>
        <a:lstStyle/>
        <a:p>
          <a:endParaRPr lang="en-US"/>
        </a:p>
      </dgm:t>
    </dgm:pt>
    <dgm:pt modelId="{5D9136DA-B147-41B6-9344-ADA5D815F439}">
      <dgm:prSet phldrT="[Text]" custT="1"/>
      <dgm:spPr/>
      <dgm:t>
        <a:bodyPr/>
        <a:lstStyle/>
        <a:p>
          <a:r>
            <a:rPr lang="en-US" sz="2000" dirty="0">
              <a:latin typeface="+mj-lt"/>
            </a:rPr>
            <a:t>ST Goals Formulated </a:t>
          </a:r>
        </a:p>
      </dgm:t>
    </dgm:pt>
    <dgm:pt modelId="{EB9B8C41-118A-409B-8A36-74B6A7DFF2FC}" type="sibTrans" cxnId="{41736815-6E89-4051-B482-7A1E838A04C5}">
      <dgm:prSet/>
      <dgm:spPr/>
      <dgm:t>
        <a:bodyPr/>
        <a:lstStyle/>
        <a:p>
          <a:endParaRPr lang="en-US"/>
        </a:p>
      </dgm:t>
    </dgm:pt>
    <dgm:pt modelId="{A60F6D10-0090-4FF1-B4CE-3CF3CC46BDBE}" type="parTrans" cxnId="{41736815-6E89-4051-B482-7A1E838A04C5}">
      <dgm:prSet/>
      <dgm:spPr/>
      <dgm:t>
        <a:bodyPr/>
        <a:lstStyle/>
        <a:p>
          <a:endParaRPr lang="en-US"/>
        </a:p>
      </dgm:t>
    </dgm:pt>
    <dgm:pt modelId="{C94707B2-9D65-439D-A632-AE1C89ED18AC}">
      <dgm:prSet phldrT="[Text]" custT="1"/>
      <dgm:spPr/>
      <dgm:t>
        <a:bodyPr/>
        <a:lstStyle/>
        <a:p>
          <a:r>
            <a:rPr lang="en-US" sz="2000" dirty="0">
              <a:latin typeface="+mj-lt"/>
            </a:rPr>
            <a:t>Info Obtained</a:t>
          </a:r>
        </a:p>
      </dgm:t>
    </dgm:pt>
    <dgm:pt modelId="{DB8E385F-2274-4A4E-A359-C4F3FCED5302}" type="parTrans" cxnId="{ACE1CD6D-AFE1-4735-BE73-CF430459E03E}">
      <dgm:prSet/>
      <dgm:spPr/>
      <dgm:t>
        <a:bodyPr/>
        <a:lstStyle/>
        <a:p>
          <a:endParaRPr lang="en-US"/>
        </a:p>
      </dgm:t>
    </dgm:pt>
    <dgm:pt modelId="{35796B79-BDFF-4FA1-AE4E-78456FA8A9AB}" type="sibTrans" cxnId="{ACE1CD6D-AFE1-4735-BE73-CF430459E03E}">
      <dgm:prSet/>
      <dgm:spPr/>
      <dgm:t>
        <a:bodyPr/>
        <a:lstStyle/>
        <a:p>
          <a:endParaRPr lang="en-US"/>
        </a:p>
      </dgm:t>
    </dgm:pt>
    <dgm:pt modelId="{458FA727-22C0-46A5-B21A-217899A1492A}" type="pres">
      <dgm:prSet presAssocID="{3B158ACC-4C19-41B8-A4A5-9E67FC38ECB6}" presName="Name0" presStyleCnt="0">
        <dgm:presLayoutVars>
          <dgm:dir/>
          <dgm:animLvl val="lvl"/>
          <dgm:resizeHandles/>
        </dgm:presLayoutVars>
      </dgm:prSet>
      <dgm:spPr/>
    </dgm:pt>
    <dgm:pt modelId="{379446F8-72E7-4302-8AC3-88E838632FFB}" type="pres">
      <dgm:prSet presAssocID="{7530DDB2-40A2-4943-A549-396C2D1D25EF}" presName="linNode" presStyleCnt="0"/>
      <dgm:spPr/>
    </dgm:pt>
    <dgm:pt modelId="{79129BAF-9F43-48EF-8981-40D8DEA9160F}" type="pres">
      <dgm:prSet presAssocID="{7530DDB2-40A2-4943-A549-396C2D1D25EF}" presName="parentShp" presStyleLbl="node1" presStyleIdx="0" presStyleCnt="3" custLinFactNeighborY="-6000">
        <dgm:presLayoutVars>
          <dgm:bulletEnabled val="1"/>
        </dgm:presLayoutVars>
      </dgm:prSet>
      <dgm:spPr/>
    </dgm:pt>
    <dgm:pt modelId="{C40CE588-EA88-4C28-B695-DD58903BFBFB}" type="pres">
      <dgm:prSet presAssocID="{7530DDB2-40A2-4943-A549-396C2D1D25EF}" presName="childShp" presStyleLbl="bgAccFollowNode1" presStyleIdx="0" presStyleCnt="3">
        <dgm:presLayoutVars>
          <dgm:bulletEnabled val="1"/>
        </dgm:presLayoutVars>
      </dgm:prSet>
      <dgm:spPr/>
    </dgm:pt>
    <dgm:pt modelId="{35C96526-CBD9-413F-A805-7368E89E64FD}" type="pres">
      <dgm:prSet presAssocID="{67F51680-677C-4B8F-82E3-E7DF6B121D0E}" presName="spacing" presStyleCnt="0"/>
      <dgm:spPr/>
    </dgm:pt>
    <dgm:pt modelId="{0ADE87EA-CFBC-4F40-9237-6A5E5E3E38F0}" type="pres">
      <dgm:prSet presAssocID="{7B55052B-C243-4A68-9570-02E96EFFD688}" presName="linNode" presStyleCnt="0"/>
      <dgm:spPr/>
    </dgm:pt>
    <dgm:pt modelId="{FC0412ED-1E00-4657-BC08-AD06CFA4BA39}" type="pres">
      <dgm:prSet presAssocID="{7B55052B-C243-4A68-9570-02E96EFFD688}" presName="parentShp" presStyleLbl="node1" presStyleIdx="1" presStyleCnt="3" custLinFactNeighborY="-2000">
        <dgm:presLayoutVars>
          <dgm:bulletEnabled val="1"/>
        </dgm:presLayoutVars>
      </dgm:prSet>
      <dgm:spPr/>
    </dgm:pt>
    <dgm:pt modelId="{E276BBC9-0E57-4B7C-A0AE-6BF79167549B}" type="pres">
      <dgm:prSet presAssocID="{7B55052B-C243-4A68-9570-02E96EFFD688}" presName="childShp" presStyleLbl="bgAccFollowNode1" presStyleIdx="1" presStyleCnt="3" custLinFactNeighborY="-2000">
        <dgm:presLayoutVars>
          <dgm:bulletEnabled val="1"/>
        </dgm:presLayoutVars>
      </dgm:prSet>
      <dgm:spPr/>
    </dgm:pt>
    <dgm:pt modelId="{4BF24189-5EE0-40A1-B7D5-1C844BB3B249}" type="pres">
      <dgm:prSet presAssocID="{E124191F-8877-4429-9D9B-10B5C7A62586}" presName="spacing" presStyleCnt="0"/>
      <dgm:spPr/>
    </dgm:pt>
    <dgm:pt modelId="{A4DCA773-FD63-4B85-8AFC-232BAB812282}" type="pres">
      <dgm:prSet presAssocID="{12DA8E20-AD45-46F5-A8AE-04F4735680E3}" presName="linNode" presStyleCnt="0"/>
      <dgm:spPr/>
    </dgm:pt>
    <dgm:pt modelId="{6BA291DC-B3FD-447E-AC4E-258698B67088}" type="pres">
      <dgm:prSet presAssocID="{12DA8E20-AD45-46F5-A8AE-04F4735680E3}" presName="parentShp" presStyleLbl="node1" presStyleIdx="2" presStyleCnt="3" custLinFactNeighborY="2000">
        <dgm:presLayoutVars>
          <dgm:bulletEnabled val="1"/>
        </dgm:presLayoutVars>
      </dgm:prSet>
      <dgm:spPr/>
    </dgm:pt>
    <dgm:pt modelId="{4BD323B6-171F-4429-B956-E16F0A004A3B}" type="pres">
      <dgm:prSet presAssocID="{12DA8E20-AD45-46F5-A8AE-04F4735680E3}" presName="childShp" presStyleLbl="bgAccFollowNode1" presStyleIdx="2" presStyleCnt="3" custLinFactNeighborY="-4000">
        <dgm:presLayoutVars>
          <dgm:bulletEnabled val="1"/>
        </dgm:presLayoutVars>
      </dgm:prSet>
      <dgm:spPr/>
    </dgm:pt>
  </dgm:ptLst>
  <dgm:cxnLst>
    <dgm:cxn modelId="{3F2726FD-DCB0-4132-9AF4-3287E1FEE657}" type="presOf" srcId="{40ACBFAD-C992-49A8-AA43-76737338290B}" destId="{C40CE588-EA88-4C28-B695-DD58903BFBFB}" srcOrd="0" destOrd="2" presId="urn:microsoft.com/office/officeart/2005/8/layout/vList6"/>
    <dgm:cxn modelId="{A0E657EA-64A3-483F-B6A6-1409B2DCABB7}" type="presOf" srcId="{11F0C4F4-F882-4E86-A64D-896102397124}" destId="{E276BBC9-0E57-4B7C-A0AE-6BF79167549B}" srcOrd="0" destOrd="0" presId="urn:microsoft.com/office/officeart/2005/8/layout/vList6"/>
    <dgm:cxn modelId="{9CF92776-91F0-4F4E-A3F3-8BAB74925CCE}" type="presOf" srcId="{0715F143-3984-43DC-9407-37895711E82B}" destId="{E276BBC9-0E57-4B7C-A0AE-6BF79167549B}" srcOrd="0" destOrd="1" presId="urn:microsoft.com/office/officeart/2005/8/layout/vList6"/>
    <dgm:cxn modelId="{E7607F83-AF87-4669-A5D5-D98EBAB5E2FD}" type="presOf" srcId="{3B158ACC-4C19-41B8-A4A5-9E67FC38ECB6}" destId="{458FA727-22C0-46A5-B21A-217899A1492A}" srcOrd="0" destOrd="0" presId="urn:microsoft.com/office/officeart/2005/8/layout/vList6"/>
    <dgm:cxn modelId="{2392C8C0-3973-4ED2-BFEF-0AA14CAFE14D}" type="presOf" srcId="{D5B81041-3527-4325-8637-57254BED8CE1}" destId="{4BD323B6-171F-4429-B956-E16F0A004A3B}" srcOrd="0" destOrd="0" presId="urn:microsoft.com/office/officeart/2005/8/layout/vList6"/>
    <dgm:cxn modelId="{0EED3D9C-5D5A-49FE-9BA6-10B909663EFD}" srcId="{3B158ACC-4C19-41B8-A4A5-9E67FC38ECB6}" destId="{7530DDB2-40A2-4943-A549-396C2D1D25EF}" srcOrd="0" destOrd="0" parTransId="{33D16EE9-560C-4338-931C-D745BEFEDA96}" sibTransId="{67F51680-677C-4B8F-82E3-E7DF6B121D0E}"/>
    <dgm:cxn modelId="{41736815-6E89-4051-B482-7A1E838A04C5}" srcId="{7530DDB2-40A2-4943-A549-396C2D1D25EF}" destId="{5D9136DA-B147-41B6-9344-ADA5D815F439}" srcOrd="1" destOrd="0" parTransId="{A60F6D10-0090-4FF1-B4CE-3CF3CC46BDBE}" sibTransId="{EB9B8C41-118A-409B-8A36-74B6A7DFF2FC}"/>
    <dgm:cxn modelId="{81B97948-0CC5-4D7D-B355-57C9D29875D0}" type="presOf" srcId="{BEA74F5D-3430-44BE-81F8-65970F1D230D}" destId="{E276BBC9-0E57-4B7C-A0AE-6BF79167549B}" srcOrd="0" destOrd="2" presId="urn:microsoft.com/office/officeart/2005/8/layout/vList6"/>
    <dgm:cxn modelId="{290A49BB-931C-4D29-A984-1CD67DF4FDD9}" srcId="{7B55052B-C243-4A68-9570-02E96EFFD688}" destId="{11F0C4F4-F882-4E86-A64D-896102397124}" srcOrd="0" destOrd="0" parTransId="{655340A5-C2D8-4CED-861D-AB7DDCE49A50}" sibTransId="{08634AA4-7A5A-4F57-AEFA-1B7A1F2E8B5C}"/>
    <dgm:cxn modelId="{91011FF1-D0D0-4E3C-9A35-737203C1F7F8}" type="presOf" srcId="{7530DDB2-40A2-4943-A549-396C2D1D25EF}" destId="{79129BAF-9F43-48EF-8981-40D8DEA9160F}" srcOrd="0" destOrd="0" presId="urn:microsoft.com/office/officeart/2005/8/layout/vList6"/>
    <dgm:cxn modelId="{142FA2B4-29CE-4DB7-9696-EA83E37EE48F}" type="presOf" srcId="{7B55052B-C243-4A68-9570-02E96EFFD688}" destId="{FC0412ED-1E00-4657-BC08-AD06CFA4BA39}" srcOrd="0" destOrd="0" presId="urn:microsoft.com/office/officeart/2005/8/layout/vList6"/>
    <dgm:cxn modelId="{4E2D615D-7C7F-43DD-BD3C-A1D81814B7FD}" type="presOf" srcId="{12DA8E20-AD45-46F5-A8AE-04F4735680E3}" destId="{6BA291DC-B3FD-447E-AC4E-258698B67088}" srcOrd="0" destOrd="0" presId="urn:microsoft.com/office/officeart/2005/8/layout/vList6"/>
    <dgm:cxn modelId="{EBD78057-5AC9-4CF1-9A8D-017E1A49485A}" srcId="{7B55052B-C243-4A68-9570-02E96EFFD688}" destId="{0715F143-3984-43DC-9407-37895711E82B}" srcOrd="1" destOrd="0" parTransId="{9E8D3967-EBE5-423D-9083-CF9C6DB609D6}" sibTransId="{AD5FA8DF-C18D-443C-9C5A-E4BDFACD480D}"/>
    <dgm:cxn modelId="{DBA428A2-3DC2-4CA7-9C8A-EC35AAAB06C0}" srcId="{3B158ACC-4C19-41B8-A4A5-9E67FC38ECB6}" destId="{7B55052B-C243-4A68-9570-02E96EFFD688}" srcOrd="1" destOrd="0" parTransId="{A68AC1DE-A46B-48DC-8637-3FB5CE0FE08A}" sibTransId="{E124191F-8877-4429-9D9B-10B5C7A62586}"/>
    <dgm:cxn modelId="{634A56AA-2556-472B-983F-AA3D0995D316}" type="presOf" srcId="{9EE45D01-91B3-4A2A-8868-B8D4E02E3AD8}" destId="{4BD323B6-171F-4429-B956-E16F0A004A3B}" srcOrd="0" destOrd="2" presId="urn:microsoft.com/office/officeart/2005/8/layout/vList6"/>
    <dgm:cxn modelId="{05CE9608-B8F4-46E3-A39E-D479608252D6}" srcId="{12DA8E20-AD45-46F5-A8AE-04F4735680E3}" destId="{D5B81041-3527-4325-8637-57254BED8CE1}" srcOrd="0" destOrd="0" parTransId="{09FC21C1-CE17-4756-95A4-AE55D3012BE2}" sibTransId="{1960F299-7CDC-4F74-B31F-34587FCEF1A8}"/>
    <dgm:cxn modelId="{B2711739-54CC-4E5C-8508-DE9215956440}" type="presOf" srcId="{BAB93947-EC41-4678-ACD7-AE48029D3E50}" destId="{4BD323B6-171F-4429-B956-E16F0A004A3B}" srcOrd="0" destOrd="1" presId="urn:microsoft.com/office/officeart/2005/8/layout/vList6"/>
    <dgm:cxn modelId="{8AF5BBBA-CA6E-4A41-B980-4FAD77E50182}" srcId="{7530DDB2-40A2-4943-A549-396C2D1D25EF}" destId="{40ACBFAD-C992-49A8-AA43-76737338290B}" srcOrd="2" destOrd="0" parTransId="{5701EF3A-3415-4D83-9584-762B9A30D610}" sibTransId="{25115352-042A-4B80-A82D-BC9319FAFCBD}"/>
    <dgm:cxn modelId="{AE92EAC4-9FD7-4B71-955C-F2B6EF1C0449}" type="presOf" srcId="{C94707B2-9D65-439D-A632-AE1C89ED18AC}" destId="{C40CE588-EA88-4C28-B695-DD58903BFBFB}" srcOrd="0" destOrd="0" presId="urn:microsoft.com/office/officeart/2005/8/layout/vList6"/>
    <dgm:cxn modelId="{A4D3437D-312A-44DD-A092-B7B62914AEB7}" srcId="{7B55052B-C243-4A68-9570-02E96EFFD688}" destId="{BEA74F5D-3430-44BE-81F8-65970F1D230D}" srcOrd="2" destOrd="0" parTransId="{96A0E0F0-A44B-41C8-9611-BF111173EED6}" sibTransId="{0F69390C-CEFA-4D0B-9B6A-EE39C8FED7D9}"/>
    <dgm:cxn modelId="{9AEA8A34-B2A7-4C98-90E4-8064A5EBBB28}" srcId="{12DA8E20-AD45-46F5-A8AE-04F4735680E3}" destId="{BAB93947-EC41-4678-ACD7-AE48029D3E50}" srcOrd="1" destOrd="0" parTransId="{18F20CC1-3BFA-446A-B230-F8865580C87E}" sibTransId="{885DF0D2-4A91-4D26-9EFD-4913A97515CE}"/>
    <dgm:cxn modelId="{6C312D99-5753-4D7C-888A-DD77DF95D9BE}" srcId="{12DA8E20-AD45-46F5-A8AE-04F4735680E3}" destId="{9EE45D01-91B3-4A2A-8868-B8D4E02E3AD8}" srcOrd="2" destOrd="0" parTransId="{A1165D75-01D6-44E9-81AE-8DD531120652}" sibTransId="{CDE5C74F-C7D1-40A2-A34E-5CEC8B3ABF24}"/>
    <dgm:cxn modelId="{56B5DB62-100F-4ADB-9083-6B29DC174207}" srcId="{3B158ACC-4C19-41B8-A4A5-9E67FC38ECB6}" destId="{12DA8E20-AD45-46F5-A8AE-04F4735680E3}" srcOrd="2" destOrd="0" parTransId="{3EAC267F-1F73-405E-8D9B-D751981B860C}" sibTransId="{08D54EB3-D110-4EAA-B1C7-828D443A565E}"/>
    <dgm:cxn modelId="{ACE1CD6D-AFE1-4735-BE73-CF430459E03E}" srcId="{7530DDB2-40A2-4943-A549-396C2D1D25EF}" destId="{C94707B2-9D65-439D-A632-AE1C89ED18AC}" srcOrd="0" destOrd="0" parTransId="{DB8E385F-2274-4A4E-A359-C4F3FCED5302}" sibTransId="{35796B79-BDFF-4FA1-AE4E-78456FA8A9AB}"/>
    <dgm:cxn modelId="{AE97BDDB-11B0-445A-BEC1-A946BF4DD0BE}" type="presOf" srcId="{5D9136DA-B147-41B6-9344-ADA5D815F439}" destId="{C40CE588-EA88-4C28-B695-DD58903BFBFB}" srcOrd="0" destOrd="1" presId="urn:microsoft.com/office/officeart/2005/8/layout/vList6"/>
    <dgm:cxn modelId="{B00B9825-C477-473F-BF2A-0319D17C4B53}" type="presParOf" srcId="{458FA727-22C0-46A5-B21A-217899A1492A}" destId="{379446F8-72E7-4302-8AC3-88E838632FFB}" srcOrd="0" destOrd="0" presId="urn:microsoft.com/office/officeart/2005/8/layout/vList6"/>
    <dgm:cxn modelId="{30311C00-BDC4-4BA8-8970-755F5CEE5C29}" type="presParOf" srcId="{379446F8-72E7-4302-8AC3-88E838632FFB}" destId="{79129BAF-9F43-48EF-8981-40D8DEA9160F}" srcOrd="0" destOrd="0" presId="urn:microsoft.com/office/officeart/2005/8/layout/vList6"/>
    <dgm:cxn modelId="{232AC451-F310-43B8-8937-6C0EA7077339}" type="presParOf" srcId="{379446F8-72E7-4302-8AC3-88E838632FFB}" destId="{C40CE588-EA88-4C28-B695-DD58903BFBFB}" srcOrd="1" destOrd="0" presId="urn:microsoft.com/office/officeart/2005/8/layout/vList6"/>
    <dgm:cxn modelId="{F50A03CA-A71D-4CEA-A8CE-8F96775ED820}" type="presParOf" srcId="{458FA727-22C0-46A5-B21A-217899A1492A}" destId="{35C96526-CBD9-413F-A805-7368E89E64FD}" srcOrd="1" destOrd="0" presId="urn:microsoft.com/office/officeart/2005/8/layout/vList6"/>
    <dgm:cxn modelId="{210596BA-AE53-4339-AAB5-A218FC3D9D44}" type="presParOf" srcId="{458FA727-22C0-46A5-B21A-217899A1492A}" destId="{0ADE87EA-CFBC-4F40-9237-6A5E5E3E38F0}" srcOrd="2" destOrd="0" presId="urn:microsoft.com/office/officeart/2005/8/layout/vList6"/>
    <dgm:cxn modelId="{8AB78448-8C0A-46BD-88DB-B4C5E425B9E1}" type="presParOf" srcId="{0ADE87EA-CFBC-4F40-9237-6A5E5E3E38F0}" destId="{FC0412ED-1E00-4657-BC08-AD06CFA4BA39}" srcOrd="0" destOrd="0" presId="urn:microsoft.com/office/officeart/2005/8/layout/vList6"/>
    <dgm:cxn modelId="{232F35BE-F548-4B14-B171-B9F4A620A406}" type="presParOf" srcId="{0ADE87EA-CFBC-4F40-9237-6A5E5E3E38F0}" destId="{E276BBC9-0E57-4B7C-A0AE-6BF79167549B}" srcOrd="1" destOrd="0" presId="urn:microsoft.com/office/officeart/2005/8/layout/vList6"/>
    <dgm:cxn modelId="{6C3BF863-5CFF-4B4D-AD76-67D82E36CE9E}" type="presParOf" srcId="{458FA727-22C0-46A5-B21A-217899A1492A}" destId="{4BF24189-5EE0-40A1-B7D5-1C844BB3B249}" srcOrd="3" destOrd="0" presId="urn:microsoft.com/office/officeart/2005/8/layout/vList6"/>
    <dgm:cxn modelId="{6BB5F500-464C-4AAD-960A-21F304FD366B}" type="presParOf" srcId="{458FA727-22C0-46A5-B21A-217899A1492A}" destId="{A4DCA773-FD63-4B85-8AFC-232BAB812282}" srcOrd="4" destOrd="0" presId="urn:microsoft.com/office/officeart/2005/8/layout/vList6"/>
    <dgm:cxn modelId="{D41B726F-C8A2-4B42-93A2-FAF14981AD1F}" type="presParOf" srcId="{A4DCA773-FD63-4B85-8AFC-232BAB812282}" destId="{6BA291DC-B3FD-447E-AC4E-258698B67088}" srcOrd="0" destOrd="0" presId="urn:microsoft.com/office/officeart/2005/8/layout/vList6"/>
    <dgm:cxn modelId="{1B00B1D0-8B88-4B5F-8CC4-C36342294536}" type="presParOf" srcId="{A4DCA773-FD63-4B85-8AFC-232BAB812282}" destId="{4BD323B6-171F-4429-B956-E16F0A004A3B}"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CEB57049-6B8E-41B5-8E37-A97273FBF5C6}" type="doc">
      <dgm:prSet loTypeId="urn:microsoft.com/office/officeart/2005/8/layout/cycle2" loCatId="cycle" qsTypeId="urn:microsoft.com/office/officeart/2005/8/quickstyle/3d1" qsCatId="3D" csTypeId="urn:microsoft.com/office/officeart/2005/8/colors/colorful1#8" csCatId="colorful" phldr="1"/>
      <dgm:spPr/>
      <dgm:t>
        <a:bodyPr/>
        <a:lstStyle/>
        <a:p>
          <a:endParaRPr lang="en-US"/>
        </a:p>
      </dgm:t>
    </dgm:pt>
    <dgm:pt modelId="{F8FDD9A2-847F-4D54-948E-4533BCA2532D}">
      <dgm:prSet phldrT="[Text]" custT="1"/>
      <dgm:spPr/>
      <dgm:t>
        <a:bodyPr/>
        <a:lstStyle/>
        <a:p>
          <a:r>
            <a:rPr lang="en-US" sz="1050" dirty="0">
              <a:solidFill>
                <a:schemeClr val="bg1"/>
              </a:solidFill>
            </a:rPr>
            <a:t>Appointment Availability</a:t>
          </a:r>
        </a:p>
      </dgm:t>
    </dgm:pt>
    <dgm:pt modelId="{3643FBE2-3F74-4959-83AF-89B13E57B20B}" type="parTrans" cxnId="{0DFE4E92-A8DD-4D1B-ACFC-7783A60476FA}">
      <dgm:prSet/>
      <dgm:spPr/>
      <dgm:t>
        <a:bodyPr/>
        <a:lstStyle/>
        <a:p>
          <a:endParaRPr lang="en-US" sz="2800">
            <a:solidFill>
              <a:schemeClr val="bg1"/>
            </a:solidFill>
          </a:endParaRPr>
        </a:p>
      </dgm:t>
    </dgm:pt>
    <dgm:pt modelId="{4A4BB608-1D72-49C7-A71F-70B2B770FA11}" type="sibTrans" cxnId="{0DFE4E92-A8DD-4D1B-ACFC-7783A60476FA}">
      <dgm:prSet custT="1"/>
      <dgm:spPr/>
      <dgm:t>
        <a:bodyPr/>
        <a:lstStyle/>
        <a:p>
          <a:endParaRPr lang="en-US" sz="2400" dirty="0">
            <a:solidFill>
              <a:schemeClr val="bg1"/>
            </a:solidFill>
          </a:endParaRPr>
        </a:p>
      </dgm:t>
    </dgm:pt>
    <dgm:pt modelId="{EC3996B1-229B-4EB5-BF90-9C6B9A0CD27F}">
      <dgm:prSet phldrT="[Text]" custT="1"/>
      <dgm:spPr/>
      <dgm:t>
        <a:bodyPr/>
        <a:lstStyle/>
        <a:p>
          <a:r>
            <a:rPr lang="en-US" sz="1050" dirty="0">
              <a:solidFill>
                <a:schemeClr val="bg1"/>
              </a:solidFill>
            </a:rPr>
            <a:t>Physical Comfort</a:t>
          </a:r>
        </a:p>
      </dgm:t>
    </dgm:pt>
    <dgm:pt modelId="{148A2AB4-5924-406B-9CFF-821DA005999A}" type="parTrans" cxnId="{3EA03CC4-65FD-4B8B-B462-5914A4405C70}">
      <dgm:prSet/>
      <dgm:spPr/>
      <dgm:t>
        <a:bodyPr/>
        <a:lstStyle/>
        <a:p>
          <a:endParaRPr lang="en-US" sz="2800">
            <a:solidFill>
              <a:schemeClr val="bg1"/>
            </a:solidFill>
          </a:endParaRPr>
        </a:p>
      </dgm:t>
    </dgm:pt>
    <dgm:pt modelId="{1BF65D10-38A9-41B5-8C29-1DC32517A370}" type="sibTrans" cxnId="{3EA03CC4-65FD-4B8B-B462-5914A4405C70}">
      <dgm:prSet custT="1"/>
      <dgm:spPr/>
      <dgm:t>
        <a:bodyPr/>
        <a:lstStyle/>
        <a:p>
          <a:endParaRPr lang="en-US" sz="2400" dirty="0">
            <a:solidFill>
              <a:schemeClr val="bg1"/>
            </a:solidFill>
          </a:endParaRPr>
        </a:p>
      </dgm:t>
    </dgm:pt>
    <dgm:pt modelId="{AEBB3F29-E5D3-44A9-9FD3-BBD8331D4FB2}">
      <dgm:prSet phldrT="[Text]" custT="1"/>
      <dgm:spPr/>
      <dgm:t>
        <a:bodyPr/>
        <a:lstStyle/>
        <a:p>
          <a:r>
            <a:rPr lang="en-US" sz="1050" dirty="0">
              <a:solidFill>
                <a:schemeClr val="bg1"/>
              </a:solidFill>
            </a:rPr>
            <a:t>Emotional Comfort</a:t>
          </a:r>
        </a:p>
      </dgm:t>
    </dgm:pt>
    <dgm:pt modelId="{FFDE482F-3BA5-49BB-8630-93AD5DE5438D}" type="parTrans" cxnId="{5ADE3029-EAE2-47BE-BFCA-AEE3A68956F0}">
      <dgm:prSet/>
      <dgm:spPr/>
      <dgm:t>
        <a:bodyPr/>
        <a:lstStyle/>
        <a:p>
          <a:endParaRPr lang="en-US" sz="2800">
            <a:solidFill>
              <a:schemeClr val="bg1"/>
            </a:solidFill>
          </a:endParaRPr>
        </a:p>
      </dgm:t>
    </dgm:pt>
    <dgm:pt modelId="{3A8E83AF-D0C3-4AE3-A25A-9AAA54440B9E}" type="sibTrans" cxnId="{5ADE3029-EAE2-47BE-BFCA-AEE3A68956F0}">
      <dgm:prSet custT="1"/>
      <dgm:spPr/>
      <dgm:t>
        <a:bodyPr/>
        <a:lstStyle/>
        <a:p>
          <a:endParaRPr lang="en-US" sz="2400" dirty="0">
            <a:solidFill>
              <a:schemeClr val="bg1"/>
            </a:solidFill>
          </a:endParaRPr>
        </a:p>
      </dgm:t>
    </dgm:pt>
    <dgm:pt modelId="{421B6D94-2CDB-4E13-B0B7-CE884529F429}">
      <dgm:prSet phldrT="[Text]" custT="1"/>
      <dgm:spPr/>
      <dgm:t>
        <a:bodyPr/>
        <a:lstStyle/>
        <a:p>
          <a:r>
            <a:rPr lang="en-US" sz="1050" dirty="0">
              <a:solidFill>
                <a:schemeClr val="bg1"/>
              </a:solidFill>
            </a:rPr>
            <a:t>Goals / Plan Effectiveness</a:t>
          </a:r>
        </a:p>
      </dgm:t>
    </dgm:pt>
    <dgm:pt modelId="{681E3B40-44CA-4C24-AA38-023DA1FD6942}" type="parTrans" cxnId="{3E8F89D1-3F93-42AC-B44B-4B3B72D7FCD2}">
      <dgm:prSet/>
      <dgm:spPr/>
      <dgm:t>
        <a:bodyPr/>
        <a:lstStyle/>
        <a:p>
          <a:endParaRPr lang="en-US" sz="2800">
            <a:solidFill>
              <a:schemeClr val="bg1"/>
            </a:solidFill>
          </a:endParaRPr>
        </a:p>
      </dgm:t>
    </dgm:pt>
    <dgm:pt modelId="{C81C2565-A3EC-4F3A-9635-184421474259}" type="sibTrans" cxnId="{3E8F89D1-3F93-42AC-B44B-4B3B72D7FCD2}">
      <dgm:prSet custT="1"/>
      <dgm:spPr/>
      <dgm:t>
        <a:bodyPr/>
        <a:lstStyle/>
        <a:p>
          <a:endParaRPr lang="en-US" sz="2400" dirty="0">
            <a:solidFill>
              <a:schemeClr val="bg1"/>
            </a:solidFill>
          </a:endParaRPr>
        </a:p>
      </dgm:t>
    </dgm:pt>
    <dgm:pt modelId="{0F0D66C8-DA75-4405-BB68-62894316906C}">
      <dgm:prSet phldrT="[Text]" custT="1"/>
      <dgm:spPr/>
      <dgm:t>
        <a:bodyPr/>
        <a:lstStyle/>
        <a:p>
          <a:r>
            <a:rPr lang="en-US" sz="1050" dirty="0">
              <a:solidFill>
                <a:schemeClr val="bg1"/>
              </a:solidFill>
            </a:rPr>
            <a:t>Achievements</a:t>
          </a:r>
        </a:p>
      </dgm:t>
    </dgm:pt>
    <dgm:pt modelId="{3BD15F93-E037-4279-9345-E3ED80453247}" type="parTrans" cxnId="{24B5EA8E-7861-4A1D-8219-CF896D4F5A8E}">
      <dgm:prSet/>
      <dgm:spPr/>
      <dgm:t>
        <a:bodyPr/>
        <a:lstStyle/>
        <a:p>
          <a:endParaRPr lang="en-US" sz="2800">
            <a:solidFill>
              <a:schemeClr val="bg1"/>
            </a:solidFill>
          </a:endParaRPr>
        </a:p>
      </dgm:t>
    </dgm:pt>
    <dgm:pt modelId="{D833C6B7-7B2E-4947-B442-8E03DD78B0F7}" type="sibTrans" cxnId="{24B5EA8E-7861-4A1D-8219-CF896D4F5A8E}">
      <dgm:prSet custT="1"/>
      <dgm:spPr/>
      <dgm:t>
        <a:bodyPr/>
        <a:lstStyle/>
        <a:p>
          <a:endParaRPr lang="en-US" sz="2400" dirty="0">
            <a:solidFill>
              <a:schemeClr val="bg1"/>
            </a:solidFill>
          </a:endParaRPr>
        </a:p>
      </dgm:t>
    </dgm:pt>
    <dgm:pt modelId="{A8AA555D-BB46-4CBE-B254-F8C8CF55087C}">
      <dgm:prSet phldrT="[Text]" custT="1"/>
      <dgm:spPr/>
      <dgm:t>
        <a:bodyPr/>
        <a:lstStyle/>
        <a:p>
          <a:r>
            <a:rPr lang="en-US" sz="1050" dirty="0">
              <a:solidFill>
                <a:schemeClr val="bg1"/>
              </a:solidFill>
            </a:rPr>
            <a:t>1</a:t>
          </a:r>
          <a:r>
            <a:rPr lang="en-US" sz="1050" baseline="30000" dirty="0">
              <a:solidFill>
                <a:schemeClr val="bg1"/>
              </a:solidFill>
            </a:rPr>
            <a:t>st</a:t>
          </a:r>
          <a:r>
            <a:rPr lang="en-US" sz="1050" dirty="0">
              <a:solidFill>
                <a:schemeClr val="bg1"/>
              </a:solidFill>
            </a:rPr>
            <a:t> Point of Contact Exp.</a:t>
          </a:r>
        </a:p>
      </dgm:t>
    </dgm:pt>
    <dgm:pt modelId="{67775B03-20EB-4997-8B6D-038D8FF0B20B}" type="parTrans" cxnId="{ABB6F8AC-5951-4D35-A4DD-8F81618BA9D4}">
      <dgm:prSet/>
      <dgm:spPr/>
      <dgm:t>
        <a:bodyPr/>
        <a:lstStyle/>
        <a:p>
          <a:endParaRPr lang="en-US" sz="2800">
            <a:solidFill>
              <a:schemeClr val="bg1"/>
            </a:solidFill>
          </a:endParaRPr>
        </a:p>
      </dgm:t>
    </dgm:pt>
    <dgm:pt modelId="{CE2CB3FD-71A6-45CB-AE56-3BF213AC08E6}" type="sibTrans" cxnId="{ABB6F8AC-5951-4D35-A4DD-8F81618BA9D4}">
      <dgm:prSet custT="1"/>
      <dgm:spPr/>
      <dgm:t>
        <a:bodyPr/>
        <a:lstStyle/>
        <a:p>
          <a:endParaRPr lang="en-US" sz="2400" dirty="0">
            <a:solidFill>
              <a:schemeClr val="bg1"/>
            </a:solidFill>
          </a:endParaRPr>
        </a:p>
      </dgm:t>
    </dgm:pt>
    <dgm:pt modelId="{BEC85DAD-DC46-4081-850E-E7C474F5CA8F}">
      <dgm:prSet phldrT="[Text]" custT="1"/>
      <dgm:spPr/>
      <dgm:t>
        <a:bodyPr/>
        <a:lstStyle/>
        <a:p>
          <a:r>
            <a:rPr lang="en-US" sz="1050" dirty="0">
              <a:solidFill>
                <a:schemeClr val="bg1"/>
              </a:solidFill>
            </a:rPr>
            <a:t>Imparting information</a:t>
          </a:r>
        </a:p>
      </dgm:t>
    </dgm:pt>
    <dgm:pt modelId="{7A847B1B-4951-44D2-8C0F-7827305ABAF4}" type="parTrans" cxnId="{0BF8B208-58D9-46C9-8068-C61D68A24B00}">
      <dgm:prSet/>
      <dgm:spPr/>
      <dgm:t>
        <a:bodyPr/>
        <a:lstStyle/>
        <a:p>
          <a:endParaRPr lang="en-US" sz="2800">
            <a:solidFill>
              <a:schemeClr val="bg1"/>
            </a:solidFill>
          </a:endParaRPr>
        </a:p>
      </dgm:t>
    </dgm:pt>
    <dgm:pt modelId="{C0E6D7AA-6B0E-4FC8-86C1-93820693039D}" type="sibTrans" cxnId="{0BF8B208-58D9-46C9-8068-C61D68A24B00}">
      <dgm:prSet custT="1"/>
      <dgm:spPr/>
      <dgm:t>
        <a:bodyPr/>
        <a:lstStyle/>
        <a:p>
          <a:endParaRPr lang="en-US" sz="2400" dirty="0">
            <a:solidFill>
              <a:schemeClr val="bg1"/>
            </a:solidFill>
          </a:endParaRPr>
        </a:p>
      </dgm:t>
    </dgm:pt>
    <dgm:pt modelId="{18F5779E-8B31-4580-9E21-58B42871D324}">
      <dgm:prSet phldrT="[Text]" custT="1"/>
      <dgm:spPr/>
      <dgm:t>
        <a:bodyPr/>
        <a:lstStyle/>
        <a:p>
          <a:r>
            <a:rPr lang="en-US" sz="1050" dirty="0">
              <a:solidFill>
                <a:schemeClr val="bg1"/>
              </a:solidFill>
            </a:rPr>
            <a:t>Professional Exp.</a:t>
          </a:r>
        </a:p>
      </dgm:t>
    </dgm:pt>
    <dgm:pt modelId="{FE5A1D11-E811-47ED-ABC3-3E6ACD2FA1D5}" type="parTrans" cxnId="{8FAB9C14-3C28-4C3A-833E-03564F723FCB}">
      <dgm:prSet/>
      <dgm:spPr/>
      <dgm:t>
        <a:bodyPr/>
        <a:lstStyle/>
        <a:p>
          <a:endParaRPr lang="en-US" sz="2800">
            <a:solidFill>
              <a:schemeClr val="bg1"/>
            </a:solidFill>
          </a:endParaRPr>
        </a:p>
      </dgm:t>
    </dgm:pt>
    <dgm:pt modelId="{AB09F68F-CAE1-468F-8863-7190FA99515B}" type="sibTrans" cxnId="{8FAB9C14-3C28-4C3A-833E-03564F723FCB}">
      <dgm:prSet custT="1"/>
      <dgm:spPr/>
      <dgm:t>
        <a:bodyPr/>
        <a:lstStyle/>
        <a:p>
          <a:endParaRPr lang="en-US" sz="2400" dirty="0">
            <a:solidFill>
              <a:schemeClr val="bg1"/>
            </a:solidFill>
          </a:endParaRPr>
        </a:p>
      </dgm:t>
    </dgm:pt>
    <dgm:pt modelId="{397B5CBF-6898-4B03-B4DE-12378081B38E}">
      <dgm:prSet phldrT="[Text]" custT="1"/>
      <dgm:spPr/>
      <dgm:t>
        <a:bodyPr/>
        <a:lstStyle/>
        <a:p>
          <a:r>
            <a:rPr lang="en-US" sz="1050" dirty="0">
              <a:solidFill>
                <a:schemeClr val="bg1"/>
              </a:solidFill>
            </a:rPr>
            <a:t>Agency Outcomes</a:t>
          </a:r>
        </a:p>
      </dgm:t>
    </dgm:pt>
    <dgm:pt modelId="{053A9EE1-EF40-4589-9718-810A00CDA3CF}" type="parTrans" cxnId="{CF987315-8FE0-494C-AE15-8F734F41738D}">
      <dgm:prSet/>
      <dgm:spPr/>
      <dgm:t>
        <a:bodyPr/>
        <a:lstStyle/>
        <a:p>
          <a:endParaRPr lang="en-US" sz="2800">
            <a:solidFill>
              <a:schemeClr val="bg1"/>
            </a:solidFill>
          </a:endParaRPr>
        </a:p>
      </dgm:t>
    </dgm:pt>
    <dgm:pt modelId="{ACB3CB0D-281D-40AB-9635-E8C7481B2F7A}" type="sibTrans" cxnId="{CF987315-8FE0-494C-AE15-8F734F41738D}">
      <dgm:prSet custT="1"/>
      <dgm:spPr/>
      <dgm:t>
        <a:bodyPr/>
        <a:lstStyle/>
        <a:p>
          <a:endParaRPr lang="en-US" sz="2400" dirty="0">
            <a:solidFill>
              <a:schemeClr val="bg1"/>
            </a:solidFill>
          </a:endParaRPr>
        </a:p>
      </dgm:t>
    </dgm:pt>
    <dgm:pt modelId="{5C591156-7EC2-44CB-9B4C-031E079817FA}" type="pres">
      <dgm:prSet presAssocID="{CEB57049-6B8E-41B5-8E37-A97273FBF5C6}" presName="cycle" presStyleCnt="0">
        <dgm:presLayoutVars>
          <dgm:dir/>
          <dgm:resizeHandles val="exact"/>
        </dgm:presLayoutVars>
      </dgm:prSet>
      <dgm:spPr/>
    </dgm:pt>
    <dgm:pt modelId="{783CADDB-09EE-47D6-ADAE-6434440DCE4E}" type="pres">
      <dgm:prSet presAssocID="{F8FDD9A2-847F-4D54-948E-4533BCA2532D}" presName="node" presStyleLbl="node1" presStyleIdx="0" presStyleCnt="9" custScaleX="121000" custScaleY="121000">
        <dgm:presLayoutVars>
          <dgm:bulletEnabled val="1"/>
        </dgm:presLayoutVars>
      </dgm:prSet>
      <dgm:spPr/>
    </dgm:pt>
    <dgm:pt modelId="{A6D8DD1F-B77A-4E81-995E-4383183E84A8}" type="pres">
      <dgm:prSet presAssocID="{4A4BB608-1D72-49C7-A71F-70B2B770FA11}" presName="sibTrans" presStyleLbl="sibTrans2D1" presStyleIdx="0" presStyleCnt="9" custScaleX="121000" custScaleY="121000"/>
      <dgm:spPr/>
    </dgm:pt>
    <dgm:pt modelId="{E2065360-3A1E-4E1C-A99E-9630BA7156B8}" type="pres">
      <dgm:prSet presAssocID="{4A4BB608-1D72-49C7-A71F-70B2B770FA11}" presName="connectorText" presStyleLbl="sibTrans2D1" presStyleIdx="0" presStyleCnt="9"/>
      <dgm:spPr/>
    </dgm:pt>
    <dgm:pt modelId="{266B700D-D6FF-481D-92D2-C105E36F95CC}" type="pres">
      <dgm:prSet presAssocID="{A8AA555D-BB46-4CBE-B254-F8C8CF55087C}" presName="node" presStyleLbl="node1" presStyleIdx="1" presStyleCnt="9" custScaleX="121000" custScaleY="121000">
        <dgm:presLayoutVars>
          <dgm:bulletEnabled val="1"/>
        </dgm:presLayoutVars>
      </dgm:prSet>
      <dgm:spPr/>
    </dgm:pt>
    <dgm:pt modelId="{7D9A7191-50A6-45FF-91B8-84A5BFCFB0A3}" type="pres">
      <dgm:prSet presAssocID="{CE2CB3FD-71A6-45CB-AE56-3BF213AC08E6}" presName="sibTrans" presStyleLbl="sibTrans2D1" presStyleIdx="1" presStyleCnt="9" custScaleX="121000" custScaleY="121000"/>
      <dgm:spPr/>
    </dgm:pt>
    <dgm:pt modelId="{321CEF63-5323-48BC-8B4E-0C2C60042A84}" type="pres">
      <dgm:prSet presAssocID="{CE2CB3FD-71A6-45CB-AE56-3BF213AC08E6}" presName="connectorText" presStyleLbl="sibTrans2D1" presStyleIdx="1" presStyleCnt="9"/>
      <dgm:spPr/>
    </dgm:pt>
    <dgm:pt modelId="{CA6F2622-8C3B-444C-834E-F7B413A20EC0}" type="pres">
      <dgm:prSet presAssocID="{BEC85DAD-DC46-4081-850E-E7C474F5CA8F}" presName="node" presStyleLbl="node1" presStyleIdx="2" presStyleCnt="9" custScaleX="121000" custScaleY="121000">
        <dgm:presLayoutVars>
          <dgm:bulletEnabled val="1"/>
        </dgm:presLayoutVars>
      </dgm:prSet>
      <dgm:spPr/>
    </dgm:pt>
    <dgm:pt modelId="{F4114336-212A-4CFF-AF1C-5A952970EDB4}" type="pres">
      <dgm:prSet presAssocID="{C0E6D7AA-6B0E-4FC8-86C1-93820693039D}" presName="sibTrans" presStyleLbl="sibTrans2D1" presStyleIdx="2" presStyleCnt="9" custScaleX="121000" custScaleY="121000"/>
      <dgm:spPr/>
    </dgm:pt>
    <dgm:pt modelId="{26D0D306-24BD-4031-B670-0635A5759BD1}" type="pres">
      <dgm:prSet presAssocID="{C0E6D7AA-6B0E-4FC8-86C1-93820693039D}" presName="connectorText" presStyleLbl="sibTrans2D1" presStyleIdx="2" presStyleCnt="9"/>
      <dgm:spPr/>
    </dgm:pt>
    <dgm:pt modelId="{7D9F42AA-A6EB-417E-B403-92BB3B3697B1}" type="pres">
      <dgm:prSet presAssocID="{18F5779E-8B31-4580-9E21-58B42871D324}" presName="node" presStyleLbl="node1" presStyleIdx="3" presStyleCnt="9" custScaleX="121000" custScaleY="121000">
        <dgm:presLayoutVars>
          <dgm:bulletEnabled val="1"/>
        </dgm:presLayoutVars>
      </dgm:prSet>
      <dgm:spPr/>
    </dgm:pt>
    <dgm:pt modelId="{5168C644-C005-4431-A114-798A080CA716}" type="pres">
      <dgm:prSet presAssocID="{AB09F68F-CAE1-468F-8863-7190FA99515B}" presName="sibTrans" presStyleLbl="sibTrans2D1" presStyleIdx="3" presStyleCnt="9" custScaleX="121000" custScaleY="121000"/>
      <dgm:spPr/>
    </dgm:pt>
    <dgm:pt modelId="{61A845B0-E887-4183-9B67-DE118D794286}" type="pres">
      <dgm:prSet presAssocID="{AB09F68F-CAE1-468F-8863-7190FA99515B}" presName="connectorText" presStyleLbl="sibTrans2D1" presStyleIdx="3" presStyleCnt="9"/>
      <dgm:spPr/>
    </dgm:pt>
    <dgm:pt modelId="{5C3D6D51-C276-49FB-9F44-A75198D3A458}" type="pres">
      <dgm:prSet presAssocID="{EC3996B1-229B-4EB5-BF90-9C6B9A0CD27F}" presName="node" presStyleLbl="node1" presStyleIdx="4" presStyleCnt="9" custScaleX="121000" custScaleY="121000">
        <dgm:presLayoutVars>
          <dgm:bulletEnabled val="1"/>
        </dgm:presLayoutVars>
      </dgm:prSet>
      <dgm:spPr/>
    </dgm:pt>
    <dgm:pt modelId="{3DE6660B-2265-4783-A01F-4ECF4D7788CA}" type="pres">
      <dgm:prSet presAssocID="{1BF65D10-38A9-41B5-8C29-1DC32517A370}" presName="sibTrans" presStyleLbl="sibTrans2D1" presStyleIdx="4" presStyleCnt="9" custScaleX="121000" custScaleY="121000"/>
      <dgm:spPr/>
    </dgm:pt>
    <dgm:pt modelId="{A03B7FA3-FB9C-480B-86F6-4555B5EE7433}" type="pres">
      <dgm:prSet presAssocID="{1BF65D10-38A9-41B5-8C29-1DC32517A370}" presName="connectorText" presStyleLbl="sibTrans2D1" presStyleIdx="4" presStyleCnt="9"/>
      <dgm:spPr/>
    </dgm:pt>
    <dgm:pt modelId="{645BA351-EAF4-4034-820B-75065677F927}" type="pres">
      <dgm:prSet presAssocID="{AEBB3F29-E5D3-44A9-9FD3-BBD8331D4FB2}" presName="node" presStyleLbl="node1" presStyleIdx="5" presStyleCnt="9" custScaleX="121000" custScaleY="121000">
        <dgm:presLayoutVars>
          <dgm:bulletEnabled val="1"/>
        </dgm:presLayoutVars>
      </dgm:prSet>
      <dgm:spPr/>
    </dgm:pt>
    <dgm:pt modelId="{237E8EC7-8B8D-47A7-A045-00C092FF320B}" type="pres">
      <dgm:prSet presAssocID="{3A8E83AF-D0C3-4AE3-A25A-9AAA54440B9E}" presName="sibTrans" presStyleLbl="sibTrans2D1" presStyleIdx="5" presStyleCnt="9" custScaleX="121000" custScaleY="121000"/>
      <dgm:spPr/>
    </dgm:pt>
    <dgm:pt modelId="{0081D15D-7725-4328-80B6-5CBF39432106}" type="pres">
      <dgm:prSet presAssocID="{3A8E83AF-D0C3-4AE3-A25A-9AAA54440B9E}" presName="connectorText" presStyleLbl="sibTrans2D1" presStyleIdx="5" presStyleCnt="9"/>
      <dgm:spPr/>
    </dgm:pt>
    <dgm:pt modelId="{FD1BA778-2D8C-471B-A1C2-A11C462E34CA}" type="pres">
      <dgm:prSet presAssocID="{421B6D94-2CDB-4E13-B0B7-CE884529F429}" presName="node" presStyleLbl="node1" presStyleIdx="6" presStyleCnt="9" custScaleX="121000" custScaleY="121000">
        <dgm:presLayoutVars>
          <dgm:bulletEnabled val="1"/>
        </dgm:presLayoutVars>
      </dgm:prSet>
      <dgm:spPr/>
    </dgm:pt>
    <dgm:pt modelId="{C0FDCC5E-CEAB-45D4-BFF5-0C673ADCD461}" type="pres">
      <dgm:prSet presAssocID="{C81C2565-A3EC-4F3A-9635-184421474259}" presName="sibTrans" presStyleLbl="sibTrans2D1" presStyleIdx="6" presStyleCnt="9" custScaleX="121000" custScaleY="121000"/>
      <dgm:spPr/>
    </dgm:pt>
    <dgm:pt modelId="{865D0E08-37CD-4827-9211-7212EE3A0E2A}" type="pres">
      <dgm:prSet presAssocID="{C81C2565-A3EC-4F3A-9635-184421474259}" presName="connectorText" presStyleLbl="sibTrans2D1" presStyleIdx="6" presStyleCnt="9"/>
      <dgm:spPr/>
    </dgm:pt>
    <dgm:pt modelId="{32CFB418-7A31-446F-86AB-A095838EE0C4}" type="pres">
      <dgm:prSet presAssocID="{0F0D66C8-DA75-4405-BB68-62894316906C}" presName="node" presStyleLbl="node1" presStyleIdx="7" presStyleCnt="9" custScaleX="121000" custScaleY="121000">
        <dgm:presLayoutVars>
          <dgm:bulletEnabled val="1"/>
        </dgm:presLayoutVars>
      </dgm:prSet>
      <dgm:spPr/>
    </dgm:pt>
    <dgm:pt modelId="{E32239FC-D0A4-4AD6-AC35-6E635C55A68E}" type="pres">
      <dgm:prSet presAssocID="{D833C6B7-7B2E-4947-B442-8E03DD78B0F7}" presName="sibTrans" presStyleLbl="sibTrans2D1" presStyleIdx="7" presStyleCnt="9" custScaleX="121000" custScaleY="121000"/>
      <dgm:spPr/>
    </dgm:pt>
    <dgm:pt modelId="{501211B2-6A0D-48F2-AB9E-AA9EC3C6DFD8}" type="pres">
      <dgm:prSet presAssocID="{D833C6B7-7B2E-4947-B442-8E03DD78B0F7}" presName="connectorText" presStyleLbl="sibTrans2D1" presStyleIdx="7" presStyleCnt="9"/>
      <dgm:spPr/>
    </dgm:pt>
    <dgm:pt modelId="{75B47654-561F-4A0C-A787-D14FCD92623B}" type="pres">
      <dgm:prSet presAssocID="{397B5CBF-6898-4B03-B4DE-12378081B38E}" presName="node" presStyleLbl="node1" presStyleIdx="8" presStyleCnt="9" custScaleX="121000" custScaleY="121000">
        <dgm:presLayoutVars>
          <dgm:bulletEnabled val="1"/>
        </dgm:presLayoutVars>
      </dgm:prSet>
      <dgm:spPr/>
    </dgm:pt>
    <dgm:pt modelId="{C11C8E0F-3DC1-4350-9779-7D7102B0D060}" type="pres">
      <dgm:prSet presAssocID="{ACB3CB0D-281D-40AB-9635-E8C7481B2F7A}" presName="sibTrans" presStyleLbl="sibTrans2D1" presStyleIdx="8" presStyleCnt="9" custScaleX="121000" custScaleY="121000"/>
      <dgm:spPr/>
    </dgm:pt>
    <dgm:pt modelId="{59CCCAA7-864D-47AE-8E6B-5399C56BA0E6}" type="pres">
      <dgm:prSet presAssocID="{ACB3CB0D-281D-40AB-9635-E8C7481B2F7A}" presName="connectorText" presStyleLbl="sibTrans2D1" presStyleIdx="8" presStyleCnt="9"/>
      <dgm:spPr/>
    </dgm:pt>
  </dgm:ptLst>
  <dgm:cxnLst>
    <dgm:cxn modelId="{65DBA1C5-C307-4C14-B047-98A291DD4149}" type="presOf" srcId="{3A8E83AF-D0C3-4AE3-A25A-9AAA54440B9E}" destId="{0081D15D-7725-4328-80B6-5CBF39432106}" srcOrd="1" destOrd="0" presId="urn:microsoft.com/office/officeart/2005/8/layout/cycle2"/>
    <dgm:cxn modelId="{B1B99E8D-5C62-4CDE-97DE-CE7A257F43E2}" type="presOf" srcId="{D833C6B7-7B2E-4947-B442-8E03DD78B0F7}" destId="{E32239FC-D0A4-4AD6-AC35-6E635C55A68E}" srcOrd="0" destOrd="0" presId="urn:microsoft.com/office/officeart/2005/8/layout/cycle2"/>
    <dgm:cxn modelId="{5ADE3029-EAE2-47BE-BFCA-AEE3A68956F0}" srcId="{CEB57049-6B8E-41B5-8E37-A97273FBF5C6}" destId="{AEBB3F29-E5D3-44A9-9FD3-BBD8331D4FB2}" srcOrd="5" destOrd="0" parTransId="{FFDE482F-3BA5-49BB-8630-93AD5DE5438D}" sibTransId="{3A8E83AF-D0C3-4AE3-A25A-9AAA54440B9E}"/>
    <dgm:cxn modelId="{1AFBCC2B-293A-463E-AB70-CC170000FDF4}" type="presOf" srcId="{AB09F68F-CAE1-468F-8863-7190FA99515B}" destId="{61A845B0-E887-4183-9B67-DE118D794286}" srcOrd="1" destOrd="0" presId="urn:microsoft.com/office/officeart/2005/8/layout/cycle2"/>
    <dgm:cxn modelId="{78C88EC8-36A5-4858-946F-7E7582B9FBA2}" type="presOf" srcId="{18F5779E-8B31-4580-9E21-58B42871D324}" destId="{7D9F42AA-A6EB-417E-B403-92BB3B3697B1}" srcOrd="0" destOrd="0" presId="urn:microsoft.com/office/officeart/2005/8/layout/cycle2"/>
    <dgm:cxn modelId="{13BA8555-A097-4B47-BA54-333388561A52}" type="presOf" srcId="{F8FDD9A2-847F-4D54-948E-4533BCA2532D}" destId="{783CADDB-09EE-47D6-ADAE-6434440DCE4E}" srcOrd="0" destOrd="0" presId="urn:microsoft.com/office/officeart/2005/8/layout/cycle2"/>
    <dgm:cxn modelId="{B0E317A4-BB58-44B2-A9A3-6B0FC5567A1C}" type="presOf" srcId="{1BF65D10-38A9-41B5-8C29-1DC32517A370}" destId="{A03B7FA3-FB9C-480B-86F6-4555B5EE7433}" srcOrd="1" destOrd="0" presId="urn:microsoft.com/office/officeart/2005/8/layout/cycle2"/>
    <dgm:cxn modelId="{D9B1F9F2-0F16-4C84-8B9B-4F271659A314}" type="presOf" srcId="{CE2CB3FD-71A6-45CB-AE56-3BF213AC08E6}" destId="{321CEF63-5323-48BC-8B4E-0C2C60042A84}" srcOrd="1" destOrd="0" presId="urn:microsoft.com/office/officeart/2005/8/layout/cycle2"/>
    <dgm:cxn modelId="{4565F7C8-B101-4E85-BC57-65542A0141BE}" type="presOf" srcId="{1BF65D10-38A9-41B5-8C29-1DC32517A370}" destId="{3DE6660B-2265-4783-A01F-4ECF4D7788CA}" srcOrd="0" destOrd="0" presId="urn:microsoft.com/office/officeart/2005/8/layout/cycle2"/>
    <dgm:cxn modelId="{AACF8250-5022-4A67-9D65-AEFAFF4529D5}" type="presOf" srcId="{C81C2565-A3EC-4F3A-9635-184421474259}" destId="{865D0E08-37CD-4827-9211-7212EE3A0E2A}" srcOrd="1" destOrd="0" presId="urn:microsoft.com/office/officeart/2005/8/layout/cycle2"/>
    <dgm:cxn modelId="{7D7DE4B0-D24F-44EA-BFAB-6492358D74FC}" type="presOf" srcId="{C81C2565-A3EC-4F3A-9635-184421474259}" destId="{C0FDCC5E-CEAB-45D4-BFF5-0C673ADCD461}" srcOrd="0" destOrd="0" presId="urn:microsoft.com/office/officeart/2005/8/layout/cycle2"/>
    <dgm:cxn modelId="{8FAB9C14-3C28-4C3A-833E-03564F723FCB}" srcId="{CEB57049-6B8E-41B5-8E37-A97273FBF5C6}" destId="{18F5779E-8B31-4580-9E21-58B42871D324}" srcOrd="3" destOrd="0" parTransId="{FE5A1D11-E811-47ED-ABC3-3E6ACD2FA1D5}" sibTransId="{AB09F68F-CAE1-468F-8863-7190FA99515B}"/>
    <dgm:cxn modelId="{CF987315-8FE0-494C-AE15-8F734F41738D}" srcId="{CEB57049-6B8E-41B5-8E37-A97273FBF5C6}" destId="{397B5CBF-6898-4B03-B4DE-12378081B38E}" srcOrd="8" destOrd="0" parTransId="{053A9EE1-EF40-4589-9718-810A00CDA3CF}" sibTransId="{ACB3CB0D-281D-40AB-9635-E8C7481B2F7A}"/>
    <dgm:cxn modelId="{6B5AC876-E283-41E6-AAE5-2E4A9661D997}" type="presOf" srcId="{0F0D66C8-DA75-4405-BB68-62894316906C}" destId="{32CFB418-7A31-446F-86AB-A095838EE0C4}" srcOrd="0" destOrd="0" presId="urn:microsoft.com/office/officeart/2005/8/layout/cycle2"/>
    <dgm:cxn modelId="{1F2AAD21-97F9-4F6A-9E78-8611EF2CC95C}" type="presOf" srcId="{C0E6D7AA-6B0E-4FC8-86C1-93820693039D}" destId="{F4114336-212A-4CFF-AF1C-5A952970EDB4}" srcOrd="0" destOrd="0" presId="urn:microsoft.com/office/officeart/2005/8/layout/cycle2"/>
    <dgm:cxn modelId="{CDC67CEB-F521-46B7-B953-85E9FA57286F}" type="presOf" srcId="{C0E6D7AA-6B0E-4FC8-86C1-93820693039D}" destId="{26D0D306-24BD-4031-B670-0635A5759BD1}" srcOrd="1" destOrd="0" presId="urn:microsoft.com/office/officeart/2005/8/layout/cycle2"/>
    <dgm:cxn modelId="{323EBEE3-A114-408E-A0A2-4881EB0D4B27}" type="presOf" srcId="{ACB3CB0D-281D-40AB-9635-E8C7481B2F7A}" destId="{59CCCAA7-864D-47AE-8E6B-5399C56BA0E6}" srcOrd="1" destOrd="0" presId="urn:microsoft.com/office/officeart/2005/8/layout/cycle2"/>
    <dgm:cxn modelId="{980002EE-2C03-4FB7-B0B5-AE26615DB2C6}" type="presOf" srcId="{D833C6B7-7B2E-4947-B442-8E03DD78B0F7}" destId="{501211B2-6A0D-48F2-AB9E-AA9EC3C6DFD8}" srcOrd="1" destOrd="0" presId="urn:microsoft.com/office/officeart/2005/8/layout/cycle2"/>
    <dgm:cxn modelId="{FBE7EB5D-36F9-4546-BCB5-7F42EC5F67B2}" type="presOf" srcId="{397B5CBF-6898-4B03-B4DE-12378081B38E}" destId="{75B47654-561F-4A0C-A787-D14FCD92623B}" srcOrd="0" destOrd="0" presId="urn:microsoft.com/office/officeart/2005/8/layout/cycle2"/>
    <dgm:cxn modelId="{E56AD80E-F3B7-4396-BAA0-EE0949C082FF}" type="presOf" srcId="{4A4BB608-1D72-49C7-A71F-70B2B770FA11}" destId="{E2065360-3A1E-4E1C-A99E-9630BA7156B8}" srcOrd="1" destOrd="0" presId="urn:microsoft.com/office/officeart/2005/8/layout/cycle2"/>
    <dgm:cxn modelId="{3EA03CC4-65FD-4B8B-B462-5914A4405C70}" srcId="{CEB57049-6B8E-41B5-8E37-A97273FBF5C6}" destId="{EC3996B1-229B-4EB5-BF90-9C6B9A0CD27F}" srcOrd="4" destOrd="0" parTransId="{148A2AB4-5924-406B-9CFF-821DA005999A}" sibTransId="{1BF65D10-38A9-41B5-8C29-1DC32517A370}"/>
    <dgm:cxn modelId="{0A39048D-082F-4CED-9896-0AA578F435EB}" type="presOf" srcId="{AB09F68F-CAE1-468F-8863-7190FA99515B}" destId="{5168C644-C005-4431-A114-798A080CA716}" srcOrd="0" destOrd="0" presId="urn:microsoft.com/office/officeart/2005/8/layout/cycle2"/>
    <dgm:cxn modelId="{112F64AE-38E0-4E85-A86D-E4944AC2A94B}" type="presOf" srcId="{4A4BB608-1D72-49C7-A71F-70B2B770FA11}" destId="{A6D8DD1F-B77A-4E81-995E-4383183E84A8}" srcOrd="0" destOrd="0" presId="urn:microsoft.com/office/officeart/2005/8/layout/cycle2"/>
    <dgm:cxn modelId="{ABB6F8AC-5951-4D35-A4DD-8F81618BA9D4}" srcId="{CEB57049-6B8E-41B5-8E37-A97273FBF5C6}" destId="{A8AA555D-BB46-4CBE-B254-F8C8CF55087C}" srcOrd="1" destOrd="0" parTransId="{67775B03-20EB-4997-8B6D-038D8FF0B20B}" sibTransId="{CE2CB3FD-71A6-45CB-AE56-3BF213AC08E6}"/>
    <dgm:cxn modelId="{3E8F89D1-3F93-42AC-B44B-4B3B72D7FCD2}" srcId="{CEB57049-6B8E-41B5-8E37-A97273FBF5C6}" destId="{421B6D94-2CDB-4E13-B0B7-CE884529F429}" srcOrd="6" destOrd="0" parTransId="{681E3B40-44CA-4C24-AA38-023DA1FD6942}" sibTransId="{C81C2565-A3EC-4F3A-9635-184421474259}"/>
    <dgm:cxn modelId="{0DFE4E92-A8DD-4D1B-ACFC-7783A60476FA}" srcId="{CEB57049-6B8E-41B5-8E37-A97273FBF5C6}" destId="{F8FDD9A2-847F-4D54-948E-4533BCA2532D}" srcOrd="0" destOrd="0" parTransId="{3643FBE2-3F74-4959-83AF-89B13E57B20B}" sibTransId="{4A4BB608-1D72-49C7-A71F-70B2B770FA11}"/>
    <dgm:cxn modelId="{AFA836D5-3E66-45DD-A79D-B3FCC0ECAFBD}" type="presOf" srcId="{CE2CB3FD-71A6-45CB-AE56-3BF213AC08E6}" destId="{7D9A7191-50A6-45FF-91B8-84A5BFCFB0A3}" srcOrd="0" destOrd="0" presId="urn:microsoft.com/office/officeart/2005/8/layout/cycle2"/>
    <dgm:cxn modelId="{DE2BAACA-6FE8-4824-8113-2F772BCB8D20}" type="presOf" srcId="{BEC85DAD-DC46-4081-850E-E7C474F5CA8F}" destId="{CA6F2622-8C3B-444C-834E-F7B413A20EC0}" srcOrd="0" destOrd="0" presId="urn:microsoft.com/office/officeart/2005/8/layout/cycle2"/>
    <dgm:cxn modelId="{C04F1870-95E6-461B-87F0-14E36A59D9EA}" type="presOf" srcId="{421B6D94-2CDB-4E13-B0B7-CE884529F429}" destId="{FD1BA778-2D8C-471B-A1C2-A11C462E34CA}" srcOrd="0" destOrd="0" presId="urn:microsoft.com/office/officeart/2005/8/layout/cycle2"/>
    <dgm:cxn modelId="{95CDD58E-D281-4B47-BB1A-3138523340C5}" type="presOf" srcId="{ACB3CB0D-281D-40AB-9635-E8C7481B2F7A}" destId="{C11C8E0F-3DC1-4350-9779-7D7102B0D060}" srcOrd="0" destOrd="0" presId="urn:microsoft.com/office/officeart/2005/8/layout/cycle2"/>
    <dgm:cxn modelId="{C7415283-4F6D-4677-975D-6E6FFC5051B7}" type="presOf" srcId="{3A8E83AF-D0C3-4AE3-A25A-9AAA54440B9E}" destId="{237E8EC7-8B8D-47A7-A045-00C092FF320B}" srcOrd="0" destOrd="0" presId="urn:microsoft.com/office/officeart/2005/8/layout/cycle2"/>
    <dgm:cxn modelId="{22597DA4-5A42-4F29-A0B4-AABB7E82C80E}" type="presOf" srcId="{AEBB3F29-E5D3-44A9-9FD3-BBD8331D4FB2}" destId="{645BA351-EAF4-4034-820B-75065677F927}" srcOrd="0" destOrd="0" presId="urn:microsoft.com/office/officeart/2005/8/layout/cycle2"/>
    <dgm:cxn modelId="{28DDE9A6-C7BF-43B4-989F-D15A73A98D74}" type="presOf" srcId="{EC3996B1-229B-4EB5-BF90-9C6B9A0CD27F}" destId="{5C3D6D51-C276-49FB-9F44-A75198D3A458}" srcOrd="0" destOrd="0" presId="urn:microsoft.com/office/officeart/2005/8/layout/cycle2"/>
    <dgm:cxn modelId="{BE2ACF0B-02A6-49C0-9DE8-AE08BB2EC989}" type="presOf" srcId="{CEB57049-6B8E-41B5-8E37-A97273FBF5C6}" destId="{5C591156-7EC2-44CB-9B4C-031E079817FA}" srcOrd="0" destOrd="0" presId="urn:microsoft.com/office/officeart/2005/8/layout/cycle2"/>
    <dgm:cxn modelId="{D5CC27CC-66F7-40E4-8DE2-377D542BEAF3}" type="presOf" srcId="{A8AA555D-BB46-4CBE-B254-F8C8CF55087C}" destId="{266B700D-D6FF-481D-92D2-C105E36F95CC}" srcOrd="0" destOrd="0" presId="urn:microsoft.com/office/officeart/2005/8/layout/cycle2"/>
    <dgm:cxn modelId="{24B5EA8E-7861-4A1D-8219-CF896D4F5A8E}" srcId="{CEB57049-6B8E-41B5-8E37-A97273FBF5C6}" destId="{0F0D66C8-DA75-4405-BB68-62894316906C}" srcOrd="7" destOrd="0" parTransId="{3BD15F93-E037-4279-9345-E3ED80453247}" sibTransId="{D833C6B7-7B2E-4947-B442-8E03DD78B0F7}"/>
    <dgm:cxn modelId="{0BF8B208-58D9-46C9-8068-C61D68A24B00}" srcId="{CEB57049-6B8E-41B5-8E37-A97273FBF5C6}" destId="{BEC85DAD-DC46-4081-850E-E7C474F5CA8F}" srcOrd="2" destOrd="0" parTransId="{7A847B1B-4951-44D2-8C0F-7827305ABAF4}" sibTransId="{C0E6D7AA-6B0E-4FC8-86C1-93820693039D}"/>
    <dgm:cxn modelId="{2ED269ED-2918-4DCF-AEC0-BB6555D16900}" type="presParOf" srcId="{5C591156-7EC2-44CB-9B4C-031E079817FA}" destId="{783CADDB-09EE-47D6-ADAE-6434440DCE4E}" srcOrd="0" destOrd="0" presId="urn:microsoft.com/office/officeart/2005/8/layout/cycle2"/>
    <dgm:cxn modelId="{18041F63-4C78-44D5-BEE4-98C50216CDE2}" type="presParOf" srcId="{5C591156-7EC2-44CB-9B4C-031E079817FA}" destId="{A6D8DD1F-B77A-4E81-995E-4383183E84A8}" srcOrd="1" destOrd="0" presId="urn:microsoft.com/office/officeart/2005/8/layout/cycle2"/>
    <dgm:cxn modelId="{B6F5F3D4-8237-4500-96FE-AA65CE2E4223}" type="presParOf" srcId="{A6D8DD1F-B77A-4E81-995E-4383183E84A8}" destId="{E2065360-3A1E-4E1C-A99E-9630BA7156B8}" srcOrd="0" destOrd="0" presId="urn:microsoft.com/office/officeart/2005/8/layout/cycle2"/>
    <dgm:cxn modelId="{DD86B742-FDBD-4461-9803-928F6F60E9CA}" type="presParOf" srcId="{5C591156-7EC2-44CB-9B4C-031E079817FA}" destId="{266B700D-D6FF-481D-92D2-C105E36F95CC}" srcOrd="2" destOrd="0" presId="urn:microsoft.com/office/officeart/2005/8/layout/cycle2"/>
    <dgm:cxn modelId="{95AA0BEE-13FD-4671-A098-3F78EBF615D6}" type="presParOf" srcId="{5C591156-7EC2-44CB-9B4C-031E079817FA}" destId="{7D9A7191-50A6-45FF-91B8-84A5BFCFB0A3}" srcOrd="3" destOrd="0" presId="urn:microsoft.com/office/officeart/2005/8/layout/cycle2"/>
    <dgm:cxn modelId="{6DB5F480-C47C-4C3C-AD4B-07BBFD1B94F3}" type="presParOf" srcId="{7D9A7191-50A6-45FF-91B8-84A5BFCFB0A3}" destId="{321CEF63-5323-48BC-8B4E-0C2C60042A84}" srcOrd="0" destOrd="0" presId="urn:microsoft.com/office/officeart/2005/8/layout/cycle2"/>
    <dgm:cxn modelId="{EE2742DB-7416-4452-8014-0354A248F114}" type="presParOf" srcId="{5C591156-7EC2-44CB-9B4C-031E079817FA}" destId="{CA6F2622-8C3B-444C-834E-F7B413A20EC0}" srcOrd="4" destOrd="0" presId="urn:microsoft.com/office/officeart/2005/8/layout/cycle2"/>
    <dgm:cxn modelId="{517F6C82-5B78-408D-B071-AFF52F45702E}" type="presParOf" srcId="{5C591156-7EC2-44CB-9B4C-031E079817FA}" destId="{F4114336-212A-4CFF-AF1C-5A952970EDB4}" srcOrd="5" destOrd="0" presId="urn:microsoft.com/office/officeart/2005/8/layout/cycle2"/>
    <dgm:cxn modelId="{DC8153FF-A1E5-46F9-BF1C-5529EC47C564}" type="presParOf" srcId="{F4114336-212A-4CFF-AF1C-5A952970EDB4}" destId="{26D0D306-24BD-4031-B670-0635A5759BD1}" srcOrd="0" destOrd="0" presId="urn:microsoft.com/office/officeart/2005/8/layout/cycle2"/>
    <dgm:cxn modelId="{148C9266-6FAC-453D-B920-64D70D193AB9}" type="presParOf" srcId="{5C591156-7EC2-44CB-9B4C-031E079817FA}" destId="{7D9F42AA-A6EB-417E-B403-92BB3B3697B1}" srcOrd="6" destOrd="0" presId="urn:microsoft.com/office/officeart/2005/8/layout/cycle2"/>
    <dgm:cxn modelId="{C42A68F3-3ADD-40D1-9C2A-DD54CB059596}" type="presParOf" srcId="{5C591156-7EC2-44CB-9B4C-031E079817FA}" destId="{5168C644-C005-4431-A114-798A080CA716}" srcOrd="7" destOrd="0" presId="urn:microsoft.com/office/officeart/2005/8/layout/cycle2"/>
    <dgm:cxn modelId="{1A8E7A28-F0C6-4244-9B3F-3759A4557B00}" type="presParOf" srcId="{5168C644-C005-4431-A114-798A080CA716}" destId="{61A845B0-E887-4183-9B67-DE118D794286}" srcOrd="0" destOrd="0" presId="urn:microsoft.com/office/officeart/2005/8/layout/cycle2"/>
    <dgm:cxn modelId="{F3432CAE-CFF8-4254-A3D7-E467A0252E13}" type="presParOf" srcId="{5C591156-7EC2-44CB-9B4C-031E079817FA}" destId="{5C3D6D51-C276-49FB-9F44-A75198D3A458}" srcOrd="8" destOrd="0" presId="urn:microsoft.com/office/officeart/2005/8/layout/cycle2"/>
    <dgm:cxn modelId="{5F42066D-E1AD-4B27-94E3-3083EF561051}" type="presParOf" srcId="{5C591156-7EC2-44CB-9B4C-031E079817FA}" destId="{3DE6660B-2265-4783-A01F-4ECF4D7788CA}" srcOrd="9" destOrd="0" presId="urn:microsoft.com/office/officeart/2005/8/layout/cycle2"/>
    <dgm:cxn modelId="{2418E80B-9FCF-4F24-A69F-5058C2B1BD17}" type="presParOf" srcId="{3DE6660B-2265-4783-A01F-4ECF4D7788CA}" destId="{A03B7FA3-FB9C-480B-86F6-4555B5EE7433}" srcOrd="0" destOrd="0" presId="urn:microsoft.com/office/officeart/2005/8/layout/cycle2"/>
    <dgm:cxn modelId="{8EF19160-61A7-4C07-A682-18C7E2E179BD}" type="presParOf" srcId="{5C591156-7EC2-44CB-9B4C-031E079817FA}" destId="{645BA351-EAF4-4034-820B-75065677F927}" srcOrd="10" destOrd="0" presId="urn:microsoft.com/office/officeart/2005/8/layout/cycle2"/>
    <dgm:cxn modelId="{B6F5F2B5-0C0B-4B82-9A2C-387C618042A2}" type="presParOf" srcId="{5C591156-7EC2-44CB-9B4C-031E079817FA}" destId="{237E8EC7-8B8D-47A7-A045-00C092FF320B}" srcOrd="11" destOrd="0" presId="urn:microsoft.com/office/officeart/2005/8/layout/cycle2"/>
    <dgm:cxn modelId="{8D1DAAB4-4708-4145-8105-72DFA561E8FE}" type="presParOf" srcId="{237E8EC7-8B8D-47A7-A045-00C092FF320B}" destId="{0081D15D-7725-4328-80B6-5CBF39432106}" srcOrd="0" destOrd="0" presId="urn:microsoft.com/office/officeart/2005/8/layout/cycle2"/>
    <dgm:cxn modelId="{6583B01E-04F1-441B-B840-B1331B484687}" type="presParOf" srcId="{5C591156-7EC2-44CB-9B4C-031E079817FA}" destId="{FD1BA778-2D8C-471B-A1C2-A11C462E34CA}" srcOrd="12" destOrd="0" presId="urn:microsoft.com/office/officeart/2005/8/layout/cycle2"/>
    <dgm:cxn modelId="{D8367831-FCF3-4C7F-A2A8-62B29687BF00}" type="presParOf" srcId="{5C591156-7EC2-44CB-9B4C-031E079817FA}" destId="{C0FDCC5E-CEAB-45D4-BFF5-0C673ADCD461}" srcOrd="13" destOrd="0" presId="urn:microsoft.com/office/officeart/2005/8/layout/cycle2"/>
    <dgm:cxn modelId="{925AB995-F48A-4F3E-A9D0-EB90C61AD988}" type="presParOf" srcId="{C0FDCC5E-CEAB-45D4-BFF5-0C673ADCD461}" destId="{865D0E08-37CD-4827-9211-7212EE3A0E2A}" srcOrd="0" destOrd="0" presId="urn:microsoft.com/office/officeart/2005/8/layout/cycle2"/>
    <dgm:cxn modelId="{4B7E5948-000C-444B-8408-A044A2D88AA9}" type="presParOf" srcId="{5C591156-7EC2-44CB-9B4C-031E079817FA}" destId="{32CFB418-7A31-446F-86AB-A095838EE0C4}" srcOrd="14" destOrd="0" presId="urn:microsoft.com/office/officeart/2005/8/layout/cycle2"/>
    <dgm:cxn modelId="{AC4824ED-F358-4240-81A1-C06EF84E3961}" type="presParOf" srcId="{5C591156-7EC2-44CB-9B4C-031E079817FA}" destId="{E32239FC-D0A4-4AD6-AC35-6E635C55A68E}" srcOrd="15" destOrd="0" presId="urn:microsoft.com/office/officeart/2005/8/layout/cycle2"/>
    <dgm:cxn modelId="{CFB94345-37AD-4062-9F70-5991F4C8DB3C}" type="presParOf" srcId="{E32239FC-D0A4-4AD6-AC35-6E635C55A68E}" destId="{501211B2-6A0D-48F2-AB9E-AA9EC3C6DFD8}" srcOrd="0" destOrd="0" presId="urn:microsoft.com/office/officeart/2005/8/layout/cycle2"/>
    <dgm:cxn modelId="{3CB563C2-937C-4D4F-ADE2-DA9DE9F13742}" type="presParOf" srcId="{5C591156-7EC2-44CB-9B4C-031E079817FA}" destId="{75B47654-561F-4A0C-A787-D14FCD92623B}" srcOrd="16" destOrd="0" presId="urn:microsoft.com/office/officeart/2005/8/layout/cycle2"/>
    <dgm:cxn modelId="{ED98365D-7B1A-41B2-853C-D53F0AF973F6}" type="presParOf" srcId="{5C591156-7EC2-44CB-9B4C-031E079817FA}" destId="{C11C8E0F-3DC1-4350-9779-7D7102B0D060}" srcOrd="17" destOrd="0" presId="urn:microsoft.com/office/officeart/2005/8/layout/cycle2"/>
    <dgm:cxn modelId="{791444A1-1FB2-46D6-BE4C-8DAC98D94EFC}" type="presParOf" srcId="{C11C8E0F-3DC1-4350-9779-7D7102B0D060}" destId="{59CCCAA7-864D-47AE-8E6B-5399C56BA0E6}"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CEB57049-6B8E-41B5-8E37-A97273FBF5C6}" type="doc">
      <dgm:prSet loTypeId="urn:microsoft.com/office/officeart/2005/8/layout/cycle3" loCatId="cycle" qsTypeId="urn:microsoft.com/office/officeart/2005/8/quickstyle/3d1" qsCatId="3D" csTypeId="urn:microsoft.com/office/officeart/2005/8/colors/colorful1#9" csCatId="colorful" phldr="1"/>
      <dgm:spPr/>
      <dgm:t>
        <a:bodyPr/>
        <a:lstStyle/>
        <a:p>
          <a:endParaRPr lang="en-US"/>
        </a:p>
      </dgm:t>
    </dgm:pt>
    <dgm:pt modelId="{EC3996B1-229B-4EB5-BF90-9C6B9A0CD27F}">
      <dgm:prSet phldrT="[Text]" custT="1"/>
      <dgm:spPr/>
      <dgm:t>
        <a:bodyPr/>
        <a:lstStyle/>
        <a:p>
          <a:r>
            <a:rPr lang="en-US" sz="1000" dirty="0">
              <a:solidFill>
                <a:schemeClr val="bg1"/>
              </a:solidFill>
            </a:rPr>
            <a:t>Physical Comfort</a:t>
          </a:r>
        </a:p>
      </dgm:t>
    </dgm:pt>
    <dgm:pt modelId="{148A2AB4-5924-406B-9CFF-821DA005999A}" type="parTrans" cxnId="{3EA03CC4-65FD-4B8B-B462-5914A4405C70}">
      <dgm:prSet/>
      <dgm:spPr/>
      <dgm:t>
        <a:bodyPr/>
        <a:lstStyle/>
        <a:p>
          <a:endParaRPr lang="en-US" sz="2400">
            <a:solidFill>
              <a:schemeClr val="bg1"/>
            </a:solidFill>
          </a:endParaRPr>
        </a:p>
      </dgm:t>
    </dgm:pt>
    <dgm:pt modelId="{1BF65D10-38A9-41B5-8C29-1DC32517A370}" type="sibTrans" cxnId="{3EA03CC4-65FD-4B8B-B462-5914A4405C70}">
      <dgm:prSet custT="1"/>
      <dgm:spPr/>
      <dgm:t>
        <a:bodyPr/>
        <a:lstStyle/>
        <a:p>
          <a:endParaRPr lang="en-US" sz="2000" dirty="0">
            <a:solidFill>
              <a:schemeClr val="bg1"/>
            </a:solidFill>
          </a:endParaRPr>
        </a:p>
      </dgm:t>
    </dgm:pt>
    <dgm:pt modelId="{AEBB3F29-E5D3-44A9-9FD3-BBD8331D4FB2}">
      <dgm:prSet phldrT="[Text]" custT="1"/>
      <dgm:spPr/>
      <dgm:t>
        <a:bodyPr/>
        <a:lstStyle/>
        <a:p>
          <a:r>
            <a:rPr lang="en-US" sz="1000" dirty="0">
              <a:solidFill>
                <a:schemeClr val="bg1"/>
              </a:solidFill>
            </a:rPr>
            <a:t>Emotional Comfort</a:t>
          </a:r>
        </a:p>
      </dgm:t>
    </dgm:pt>
    <dgm:pt modelId="{FFDE482F-3BA5-49BB-8630-93AD5DE5438D}" type="parTrans" cxnId="{5ADE3029-EAE2-47BE-BFCA-AEE3A68956F0}">
      <dgm:prSet/>
      <dgm:spPr/>
      <dgm:t>
        <a:bodyPr/>
        <a:lstStyle/>
        <a:p>
          <a:endParaRPr lang="en-US" sz="2400">
            <a:solidFill>
              <a:schemeClr val="bg1"/>
            </a:solidFill>
          </a:endParaRPr>
        </a:p>
      </dgm:t>
    </dgm:pt>
    <dgm:pt modelId="{3A8E83AF-D0C3-4AE3-A25A-9AAA54440B9E}" type="sibTrans" cxnId="{5ADE3029-EAE2-47BE-BFCA-AEE3A68956F0}">
      <dgm:prSet custT="1"/>
      <dgm:spPr/>
      <dgm:t>
        <a:bodyPr/>
        <a:lstStyle/>
        <a:p>
          <a:endParaRPr lang="en-US" sz="2000" dirty="0">
            <a:solidFill>
              <a:schemeClr val="bg1"/>
            </a:solidFill>
          </a:endParaRPr>
        </a:p>
      </dgm:t>
    </dgm:pt>
    <dgm:pt modelId="{421B6D94-2CDB-4E13-B0B7-CE884529F429}">
      <dgm:prSet phldrT="[Text]" custT="1"/>
      <dgm:spPr/>
      <dgm:t>
        <a:bodyPr/>
        <a:lstStyle/>
        <a:p>
          <a:r>
            <a:rPr lang="en-US" sz="1000" dirty="0">
              <a:solidFill>
                <a:schemeClr val="bg1"/>
              </a:solidFill>
            </a:rPr>
            <a:t>Goals / Plan Effectiveness</a:t>
          </a:r>
        </a:p>
      </dgm:t>
    </dgm:pt>
    <dgm:pt modelId="{681E3B40-44CA-4C24-AA38-023DA1FD6942}" type="parTrans" cxnId="{3E8F89D1-3F93-42AC-B44B-4B3B72D7FCD2}">
      <dgm:prSet/>
      <dgm:spPr/>
      <dgm:t>
        <a:bodyPr/>
        <a:lstStyle/>
        <a:p>
          <a:endParaRPr lang="en-US" sz="2400">
            <a:solidFill>
              <a:schemeClr val="bg1"/>
            </a:solidFill>
          </a:endParaRPr>
        </a:p>
      </dgm:t>
    </dgm:pt>
    <dgm:pt modelId="{C81C2565-A3EC-4F3A-9635-184421474259}" type="sibTrans" cxnId="{3E8F89D1-3F93-42AC-B44B-4B3B72D7FCD2}">
      <dgm:prSet custT="1"/>
      <dgm:spPr/>
      <dgm:t>
        <a:bodyPr/>
        <a:lstStyle/>
        <a:p>
          <a:endParaRPr lang="en-US" sz="2000" dirty="0">
            <a:solidFill>
              <a:schemeClr val="bg1"/>
            </a:solidFill>
          </a:endParaRPr>
        </a:p>
      </dgm:t>
    </dgm:pt>
    <dgm:pt modelId="{0F0D66C8-DA75-4405-BB68-62894316906C}">
      <dgm:prSet phldrT="[Text]" custT="1"/>
      <dgm:spPr/>
      <dgm:t>
        <a:bodyPr/>
        <a:lstStyle/>
        <a:p>
          <a:r>
            <a:rPr lang="en-US" sz="1000" dirty="0">
              <a:solidFill>
                <a:schemeClr val="bg1"/>
              </a:solidFill>
            </a:rPr>
            <a:t>Achievements</a:t>
          </a:r>
        </a:p>
      </dgm:t>
    </dgm:pt>
    <dgm:pt modelId="{3BD15F93-E037-4279-9345-E3ED80453247}" type="parTrans" cxnId="{24B5EA8E-7861-4A1D-8219-CF896D4F5A8E}">
      <dgm:prSet/>
      <dgm:spPr/>
      <dgm:t>
        <a:bodyPr/>
        <a:lstStyle/>
        <a:p>
          <a:endParaRPr lang="en-US" sz="2400">
            <a:solidFill>
              <a:schemeClr val="bg1"/>
            </a:solidFill>
          </a:endParaRPr>
        </a:p>
      </dgm:t>
    </dgm:pt>
    <dgm:pt modelId="{D833C6B7-7B2E-4947-B442-8E03DD78B0F7}" type="sibTrans" cxnId="{24B5EA8E-7861-4A1D-8219-CF896D4F5A8E}">
      <dgm:prSet custT="1"/>
      <dgm:spPr/>
      <dgm:t>
        <a:bodyPr/>
        <a:lstStyle/>
        <a:p>
          <a:endParaRPr lang="en-US" sz="2000" dirty="0">
            <a:solidFill>
              <a:schemeClr val="bg1"/>
            </a:solidFill>
          </a:endParaRPr>
        </a:p>
      </dgm:t>
    </dgm:pt>
    <dgm:pt modelId="{A8AA555D-BB46-4CBE-B254-F8C8CF55087C}">
      <dgm:prSet phldrT="[Text]" custT="1"/>
      <dgm:spPr/>
      <dgm:t>
        <a:bodyPr/>
        <a:lstStyle/>
        <a:p>
          <a:r>
            <a:rPr lang="en-US" sz="1000" dirty="0">
              <a:solidFill>
                <a:schemeClr val="bg1"/>
              </a:solidFill>
            </a:rPr>
            <a:t>1</a:t>
          </a:r>
          <a:r>
            <a:rPr lang="en-US" sz="1000" baseline="30000" dirty="0">
              <a:solidFill>
                <a:schemeClr val="bg1"/>
              </a:solidFill>
            </a:rPr>
            <a:t>st</a:t>
          </a:r>
          <a:r>
            <a:rPr lang="en-US" sz="1000" dirty="0">
              <a:solidFill>
                <a:schemeClr val="bg1"/>
              </a:solidFill>
            </a:rPr>
            <a:t> Point of Contact Exp.</a:t>
          </a:r>
        </a:p>
      </dgm:t>
    </dgm:pt>
    <dgm:pt modelId="{67775B03-20EB-4997-8B6D-038D8FF0B20B}" type="parTrans" cxnId="{ABB6F8AC-5951-4D35-A4DD-8F81618BA9D4}">
      <dgm:prSet/>
      <dgm:spPr/>
      <dgm:t>
        <a:bodyPr/>
        <a:lstStyle/>
        <a:p>
          <a:endParaRPr lang="en-US" sz="2400">
            <a:solidFill>
              <a:schemeClr val="bg1"/>
            </a:solidFill>
          </a:endParaRPr>
        </a:p>
      </dgm:t>
    </dgm:pt>
    <dgm:pt modelId="{CE2CB3FD-71A6-45CB-AE56-3BF213AC08E6}" type="sibTrans" cxnId="{ABB6F8AC-5951-4D35-A4DD-8F81618BA9D4}">
      <dgm:prSet custT="1"/>
      <dgm:spPr/>
      <dgm:t>
        <a:bodyPr/>
        <a:lstStyle/>
        <a:p>
          <a:endParaRPr lang="en-US" sz="2000" dirty="0">
            <a:solidFill>
              <a:schemeClr val="bg1"/>
            </a:solidFill>
          </a:endParaRPr>
        </a:p>
      </dgm:t>
    </dgm:pt>
    <dgm:pt modelId="{BEC85DAD-DC46-4081-850E-E7C474F5CA8F}">
      <dgm:prSet phldrT="[Text]" custT="1"/>
      <dgm:spPr/>
      <dgm:t>
        <a:bodyPr/>
        <a:lstStyle/>
        <a:p>
          <a:r>
            <a:rPr lang="en-US" sz="1000" dirty="0">
              <a:solidFill>
                <a:schemeClr val="bg1"/>
              </a:solidFill>
            </a:rPr>
            <a:t>Imparting information</a:t>
          </a:r>
        </a:p>
      </dgm:t>
    </dgm:pt>
    <dgm:pt modelId="{7A847B1B-4951-44D2-8C0F-7827305ABAF4}" type="parTrans" cxnId="{0BF8B208-58D9-46C9-8068-C61D68A24B00}">
      <dgm:prSet/>
      <dgm:spPr/>
      <dgm:t>
        <a:bodyPr/>
        <a:lstStyle/>
        <a:p>
          <a:endParaRPr lang="en-US" sz="2400">
            <a:solidFill>
              <a:schemeClr val="bg1"/>
            </a:solidFill>
          </a:endParaRPr>
        </a:p>
      </dgm:t>
    </dgm:pt>
    <dgm:pt modelId="{C0E6D7AA-6B0E-4FC8-86C1-93820693039D}" type="sibTrans" cxnId="{0BF8B208-58D9-46C9-8068-C61D68A24B00}">
      <dgm:prSet custT="1"/>
      <dgm:spPr/>
      <dgm:t>
        <a:bodyPr/>
        <a:lstStyle/>
        <a:p>
          <a:endParaRPr lang="en-US" sz="2000" dirty="0">
            <a:solidFill>
              <a:schemeClr val="bg1"/>
            </a:solidFill>
          </a:endParaRPr>
        </a:p>
      </dgm:t>
    </dgm:pt>
    <dgm:pt modelId="{18F5779E-8B31-4580-9E21-58B42871D324}">
      <dgm:prSet phldrT="[Text]" custT="1"/>
      <dgm:spPr/>
      <dgm:t>
        <a:bodyPr/>
        <a:lstStyle/>
        <a:p>
          <a:r>
            <a:rPr lang="en-US" sz="1000" dirty="0">
              <a:solidFill>
                <a:schemeClr val="bg1"/>
              </a:solidFill>
            </a:rPr>
            <a:t>Professional Exp.</a:t>
          </a:r>
        </a:p>
      </dgm:t>
    </dgm:pt>
    <dgm:pt modelId="{FE5A1D11-E811-47ED-ABC3-3E6ACD2FA1D5}" type="parTrans" cxnId="{8FAB9C14-3C28-4C3A-833E-03564F723FCB}">
      <dgm:prSet/>
      <dgm:spPr/>
      <dgm:t>
        <a:bodyPr/>
        <a:lstStyle/>
        <a:p>
          <a:endParaRPr lang="en-US" sz="2400">
            <a:solidFill>
              <a:schemeClr val="bg1"/>
            </a:solidFill>
          </a:endParaRPr>
        </a:p>
      </dgm:t>
    </dgm:pt>
    <dgm:pt modelId="{AB09F68F-CAE1-468F-8863-7190FA99515B}" type="sibTrans" cxnId="{8FAB9C14-3C28-4C3A-833E-03564F723FCB}">
      <dgm:prSet custT="1"/>
      <dgm:spPr/>
      <dgm:t>
        <a:bodyPr/>
        <a:lstStyle/>
        <a:p>
          <a:endParaRPr lang="en-US" sz="2000" dirty="0">
            <a:solidFill>
              <a:schemeClr val="bg1"/>
            </a:solidFill>
          </a:endParaRPr>
        </a:p>
      </dgm:t>
    </dgm:pt>
    <dgm:pt modelId="{397B5CBF-6898-4B03-B4DE-12378081B38E}">
      <dgm:prSet phldrT="[Text]" custT="1"/>
      <dgm:spPr/>
      <dgm:t>
        <a:bodyPr/>
        <a:lstStyle/>
        <a:p>
          <a:r>
            <a:rPr lang="en-US" sz="1000" dirty="0">
              <a:solidFill>
                <a:schemeClr val="bg1"/>
              </a:solidFill>
            </a:rPr>
            <a:t>Agency Outcomes</a:t>
          </a:r>
        </a:p>
      </dgm:t>
    </dgm:pt>
    <dgm:pt modelId="{053A9EE1-EF40-4589-9718-810A00CDA3CF}" type="parTrans" cxnId="{CF987315-8FE0-494C-AE15-8F734F41738D}">
      <dgm:prSet/>
      <dgm:spPr/>
      <dgm:t>
        <a:bodyPr/>
        <a:lstStyle/>
        <a:p>
          <a:endParaRPr lang="en-US" sz="2400">
            <a:solidFill>
              <a:schemeClr val="bg1"/>
            </a:solidFill>
          </a:endParaRPr>
        </a:p>
      </dgm:t>
    </dgm:pt>
    <dgm:pt modelId="{ACB3CB0D-281D-40AB-9635-E8C7481B2F7A}" type="sibTrans" cxnId="{CF987315-8FE0-494C-AE15-8F734F41738D}">
      <dgm:prSet custT="1"/>
      <dgm:spPr/>
      <dgm:t>
        <a:bodyPr/>
        <a:lstStyle/>
        <a:p>
          <a:endParaRPr lang="en-US" sz="2000" dirty="0">
            <a:solidFill>
              <a:schemeClr val="bg1"/>
            </a:solidFill>
          </a:endParaRPr>
        </a:p>
      </dgm:t>
    </dgm:pt>
    <dgm:pt modelId="{4EE5811D-9DA7-480F-B099-954FB6FEB201}" type="pres">
      <dgm:prSet presAssocID="{CEB57049-6B8E-41B5-8E37-A97273FBF5C6}" presName="Name0" presStyleCnt="0">
        <dgm:presLayoutVars>
          <dgm:dir/>
          <dgm:resizeHandles val="exact"/>
        </dgm:presLayoutVars>
      </dgm:prSet>
      <dgm:spPr/>
    </dgm:pt>
    <dgm:pt modelId="{FC58BBE6-893A-47EB-9A4C-0CA05705212F}" type="pres">
      <dgm:prSet presAssocID="{CEB57049-6B8E-41B5-8E37-A97273FBF5C6}" presName="cycle" presStyleCnt="0"/>
      <dgm:spPr/>
    </dgm:pt>
    <dgm:pt modelId="{B255BBD8-942B-4B33-93B9-0F4B75BB955E}" type="pres">
      <dgm:prSet presAssocID="{A8AA555D-BB46-4CBE-B254-F8C8CF55087C}" presName="nodeFirstNode" presStyleLbl="node1" presStyleIdx="0" presStyleCnt="8">
        <dgm:presLayoutVars>
          <dgm:bulletEnabled val="1"/>
        </dgm:presLayoutVars>
      </dgm:prSet>
      <dgm:spPr/>
    </dgm:pt>
    <dgm:pt modelId="{C6E7D32D-F56A-4D8D-9CF9-A62CC8EB687E}" type="pres">
      <dgm:prSet presAssocID="{CE2CB3FD-71A6-45CB-AE56-3BF213AC08E6}" presName="sibTransFirstNode" presStyleLbl="bgShp" presStyleIdx="0" presStyleCnt="1"/>
      <dgm:spPr/>
    </dgm:pt>
    <dgm:pt modelId="{4CB4B172-D062-4534-B1AE-140C0B42349B}" type="pres">
      <dgm:prSet presAssocID="{BEC85DAD-DC46-4081-850E-E7C474F5CA8F}" presName="nodeFollowingNodes" presStyleLbl="node1" presStyleIdx="1" presStyleCnt="8">
        <dgm:presLayoutVars>
          <dgm:bulletEnabled val="1"/>
        </dgm:presLayoutVars>
      </dgm:prSet>
      <dgm:spPr/>
    </dgm:pt>
    <dgm:pt modelId="{4782FB1B-62DD-4873-8DD4-00B24347619E}" type="pres">
      <dgm:prSet presAssocID="{18F5779E-8B31-4580-9E21-58B42871D324}" presName="nodeFollowingNodes" presStyleLbl="node1" presStyleIdx="2" presStyleCnt="8">
        <dgm:presLayoutVars>
          <dgm:bulletEnabled val="1"/>
        </dgm:presLayoutVars>
      </dgm:prSet>
      <dgm:spPr/>
    </dgm:pt>
    <dgm:pt modelId="{13B3B386-6D78-42C3-93D6-8659CD9BB020}" type="pres">
      <dgm:prSet presAssocID="{EC3996B1-229B-4EB5-BF90-9C6B9A0CD27F}" presName="nodeFollowingNodes" presStyleLbl="node1" presStyleIdx="3" presStyleCnt="8">
        <dgm:presLayoutVars>
          <dgm:bulletEnabled val="1"/>
        </dgm:presLayoutVars>
      </dgm:prSet>
      <dgm:spPr/>
    </dgm:pt>
    <dgm:pt modelId="{956FBFB6-4482-49FA-AD81-BEACF99916B0}" type="pres">
      <dgm:prSet presAssocID="{AEBB3F29-E5D3-44A9-9FD3-BBD8331D4FB2}" presName="nodeFollowingNodes" presStyleLbl="node1" presStyleIdx="4" presStyleCnt="8">
        <dgm:presLayoutVars>
          <dgm:bulletEnabled val="1"/>
        </dgm:presLayoutVars>
      </dgm:prSet>
      <dgm:spPr/>
    </dgm:pt>
    <dgm:pt modelId="{197FFFF0-07EE-4FBC-A963-02CA634D69AB}" type="pres">
      <dgm:prSet presAssocID="{421B6D94-2CDB-4E13-B0B7-CE884529F429}" presName="nodeFollowingNodes" presStyleLbl="node1" presStyleIdx="5" presStyleCnt="8">
        <dgm:presLayoutVars>
          <dgm:bulletEnabled val="1"/>
        </dgm:presLayoutVars>
      </dgm:prSet>
      <dgm:spPr/>
    </dgm:pt>
    <dgm:pt modelId="{E417CA3F-7824-4A23-A214-4360279753F3}" type="pres">
      <dgm:prSet presAssocID="{0F0D66C8-DA75-4405-BB68-62894316906C}" presName="nodeFollowingNodes" presStyleLbl="node1" presStyleIdx="6" presStyleCnt="8">
        <dgm:presLayoutVars>
          <dgm:bulletEnabled val="1"/>
        </dgm:presLayoutVars>
      </dgm:prSet>
      <dgm:spPr/>
    </dgm:pt>
    <dgm:pt modelId="{BB05D26C-CC86-4A0B-9FF6-3C835CB4CA23}" type="pres">
      <dgm:prSet presAssocID="{397B5CBF-6898-4B03-B4DE-12378081B38E}" presName="nodeFollowingNodes" presStyleLbl="node1" presStyleIdx="7" presStyleCnt="8">
        <dgm:presLayoutVars>
          <dgm:bulletEnabled val="1"/>
        </dgm:presLayoutVars>
      </dgm:prSet>
      <dgm:spPr/>
    </dgm:pt>
  </dgm:ptLst>
  <dgm:cxnLst>
    <dgm:cxn modelId="{5F3C1FC5-263C-4765-B395-3068A06CBA80}" type="presOf" srcId="{AEBB3F29-E5D3-44A9-9FD3-BBD8331D4FB2}" destId="{956FBFB6-4482-49FA-AD81-BEACF99916B0}" srcOrd="0" destOrd="0" presId="urn:microsoft.com/office/officeart/2005/8/layout/cycle3"/>
    <dgm:cxn modelId="{3EA03CC4-65FD-4B8B-B462-5914A4405C70}" srcId="{CEB57049-6B8E-41B5-8E37-A97273FBF5C6}" destId="{EC3996B1-229B-4EB5-BF90-9C6B9A0CD27F}" srcOrd="3" destOrd="0" parTransId="{148A2AB4-5924-406B-9CFF-821DA005999A}" sibTransId="{1BF65D10-38A9-41B5-8C29-1DC32517A370}"/>
    <dgm:cxn modelId="{BD8720E0-E279-418E-B197-94A48F9F2508}" type="presOf" srcId="{18F5779E-8B31-4580-9E21-58B42871D324}" destId="{4782FB1B-62DD-4873-8DD4-00B24347619E}" srcOrd="0" destOrd="0" presId="urn:microsoft.com/office/officeart/2005/8/layout/cycle3"/>
    <dgm:cxn modelId="{3E8F89D1-3F93-42AC-B44B-4B3B72D7FCD2}" srcId="{CEB57049-6B8E-41B5-8E37-A97273FBF5C6}" destId="{421B6D94-2CDB-4E13-B0B7-CE884529F429}" srcOrd="5" destOrd="0" parTransId="{681E3B40-44CA-4C24-AA38-023DA1FD6942}" sibTransId="{C81C2565-A3EC-4F3A-9635-184421474259}"/>
    <dgm:cxn modelId="{B1BA82B3-CA06-41D2-921B-E63AB41645F3}" type="presOf" srcId="{BEC85DAD-DC46-4081-850E-E7C474F5CA8F}" destId="{4CB4B172-D062-4534-B1AE-140C0B42349B}" srcOrd="0" destOrd="0" presId="urn:microsoft.com/office/officeart/2005/8/layout/cycle3"/>
    <dgm:cxn modelId="{60737BBD-1367-466E-A7EE-E7B84A28E403}" type="presOf" srcId="{0F0D66C8-DA75-4405-BB68-62894316906C}" destId="{E417CA3F-7824-4A23-A214-4360279753F3}" srcOrd="0" destOrd="0" presId="urn:microsoft.com/office/officeart/2005/8/layout/cycle3"/>
    <dgm:cxn modelId="{8FAB9C14-3C28-4C3A-833E-03564F723FCB}" srcId="{CEB57049-6B8E-41B5-8E37-A97273FBF5C6}" destId="{18F5779E-8B31-4580-9E21-58B42871D324}" srcOrd="2" destOrd="0" parTransId="{FE5A1D11-E811-47ED-ABC3-3E6ACD2FA1D5}" sibTransId="{AB09F68F-CAE1-468F-8863-7190FA99515B}"/>
    <dgm:cxn modelId="{E2B54D65-5ED6-4ABB-8C52-57A9E623DE7F}" type="presOf" srcId="{CEB57049-6B8E-41B5-8E37-A97273FBF5C6}" destId="{4EE5811D-9DA7-480F-B099-954FB6FEB201}" srcOrd="0" destOrd="0" presId="urn:microsoft.com/office/officeart/2005/8/layout/cycle3"/>
    <dgm:cxn modelId="{24B5EA8E-7861-4A1D-8219-CF896D4F5A8E}" srcId="{CEB57049-6B8E-41B5-8E37-A97273FBF5C6}" destId="{0F0D66C8-DA75-4405-BB68-62894316906C}" srcOrd="6" destOrd="0" parTransId="{3BD15F93-E037-4279-9345-E3ED80453247}" sibTransId="{D833C6B7-7B2E-4947-B442-8E03DD78B0F7}"/>
    <dgm:cxn modelId="{ABB6F8AC-5951-4D35-A4DD-8F81618BA9D4}" srcId="{CEB57049-6B8E-41B5-8E37-A97273FBF5C6}" destId="{A8AA555D-BB46-4CBE-B254-F8C8CF55087C}" srcOrd="0" destOrd="0" parTransId="{67775B03-20EB-4997-8B6D-038D8FF0B20B}" sibTransId="{CE2CB3FD-71A6-45CB-AE56-3BF213AC08E6}"/>
    <dgm:cxn modelId="{5ADE3029-EAE2-47BE-BFCA-AEE3A68956F0}" srcId="{CEB57049-6B8E-41B5-8E37-A97273FBF5C6}" destId="{AEBB3F29-E5D3-44A9-9FD3-BBD8331D4FB2}" srcOrd="4" destOrd="0" parTransId="{FFDE482F-3BA5-49BB-8630-93AD5DE5438D}" sibTransId="{3A8E83AF-D0C3-4AE3-A25A-9AAA54440B9E}"/>
    <dgm:cxn modelId="{A1B2C3B1-0277-4E1D-8249-B022801EB584}" type="presOf" srcId="{421B6D94-2CDB-4E13-B0B7-CE884529F429}" destId="{197FFFF0-07EE-4FBC-A963-02CA634D69AB}" srcOrd="0" destOrd="0" presId="urn:microsoft.com/office/officeart/2005/8/layout/cycle3"/>
    <dgm:cxn modelId="{3322C838-C89E-4DC4-A946-37A5989527A0}" type="presOf" srcId="{397B5CBF-6898-4B03-B4DE-12378081B38E}" destId="{BB05D26C-CC86-4A0B-9FF6-3C835CB4CA23}" srcOrd="0" destOrd="0" presId="urn:microsoft.com/office/officeart/2005/8/layout/cycle3"/>
    <dgm:cxn modelId="{0C1B471F-9A19-4125-AE64-95BC19E88B38}" type="presOf" srcId="{A8AA555D-BB46-4CBE-B254-F8C8CF55087C}" destId="{B255BBD8-942B-4B33-93B9-0F4B75BB955E}" srcOrd="0" destOrd="0" presId="urn:microsoft.com/office/officeart/2005/8/layout/cycle3"/>
    <dgm:cxn modelId="{CF987315-8FE0-494C-AE15-8F734F41738D}" srcId="{CEB57049-6B8E-41B5-8E37-A97273FBF5C6}" destId="{397B5CBF-6898-4B03-B4DE-12378081B38E}" srcOrd="7" destOrd="0" parTransId="{053A9EE1-EF40-4589-9718-810A00CDA3CF}" sibTransId="{ACB3CB0D-281D-40AB-9635-E8C7481B2F7A}"/>
    <dgm:cxn modelId="{04114E18-C1AA-4EC2-8080-46B119A78D94}" type="presOf" srcId="{EC3996B1-229B-4EB5-BF90-9C6B9A0CD27F}" destId="{13B3B386-6D78-42C3-93D6-8659CD9BB020}" srcOrd="0" destOrd="0" presId="urn:microsoft.com/office/officeart/2005/8/layout/cycle3"/>
    <dgm:cxn modelId="{CF765A41-A32B-4056-9796-02CC576EE051}" type="presOf" srcId="{CE2CB3FD-71A6-45CB-AE56-3BF213AC08E6}" destId="{C6E7D32D-F56A-4D8D-9CF9-A62CC8EB687E}" srcOrd="0" destOrd="0" presId="urn:microsoft.com/office/officeart/2005/8/layout/cycle3"/>
    <dgm:cxn modelId="{0BF8B208-58D9-46C9-8068-C61D68A24B00}" srcId="{CEB57049-6B8E-41B5-8E37-A97273FBF5C6}" destId="{BEC85DAD-DC46-4081-850E-E7C474F5CA8F}" srcOrd="1" destOrd="0" parTransId="{7A847B1B-4951-44D2-8C0F-7827305ABAF4}" sibTransId="{C0E6D7AA-6B0E-4FC8-86C1-93820693039D}"/>
    <dgm:cxn modelId="{0676FB6E-E8E0-4BBC-B054-F622D26D42EC}" type="presParOf" srcId="{4EE5811D-9DA7-480F-B099-954FB6FEB201}" destId="{FC58BBE6-893A-47EB-9A4C-0CA05705212F}" srcOrd="0" destOrd="0" presId="urn:microsoft.com/office/officeart/2005/8/layout/cycle3"/>
    <dgm:cxn modelId="{00D611FF-A295-45B4-BE89-B66E326CB05D}" type="presParOf" srcId="{FC58BBE6-893A-47EB-9A4C-0CA05705212F}" destId="{B255BBD8-942B-4B33-93B9-0F4B75BB955E}" srcOrd="0" destOrd="0" presId="urn:microsoft.com/office/officeart/2005/8/layout/cycle3"/>
    <dgm:cxn modelId="{CD78B018-6B77-49E9-A587-6083C7833697}" type="presParOf" srcId="{FC58BBE6-893A-47EB-9A4C-0CA05705212F}" destId="{C6E7D32D-F56A-4D8D-9CF9-A62CC8EB687E}" srcOrd="1" destOrd="0" presId="urn:microsoft.com/office/officeart/2005/8/layout/cycle3"/>
    <dgm:cxn modelId="{31C30364-BBF7-4FFE-8E51-09D694708F81}" type="presParOf" srcId="{FC58BBE6-893A-47EB-9A4C-0CA05705212F}" destId="{4CB4B172-D062-4534-B1AE-140C0B42349B}" srcOrd="2" destOrd="0" presId="urn:microsoft.com/office/officeart/2005/8/layout/cycle3"/>
    <dgm:cxn modelId="{4EF32428-07B1-4FF9-9D38-A6B021D0FB34}" type="presParOf" srcId="{FC58BBE6-893A-47EB-9A4C-0CA05705212F}" destId="{4782FB1B-62DD-4873-8DD4-00B24347619E}" srcOrd="3" destOrd="0" presId="urn:microsoft.com/office/officeart/2005/8/layout/cycle3"/>
    <dgm:cxn modelId="{2ABFFC64-E0CE-4A57-A1CC-29D0BAF3226B}" type="presParOf" srcId="{FC58BBE6-893A-47EB-9A4C-0CA05705212F}" destId="{13B3B386-6D78-42C3-93D6-8659CD9BB020}" srcOrd="4" destOrd="0" presId="urn:microsoft.com/office/officeart/2005/8/layout/cycle3"/>
    <dgm:cxn modelId="{7E1777D2-5AFE-41FD-8E36-142623699D84}" type="presParOf" srcId="{FC58BBE6-893A-47EB-9A4C-0CA05705212F}" destId="{956FBFB6-4482-49FA-AD81-BEACF99916B0}" srcOrd="5" destOrd="0" presId="urn:microsoft.com/office/officeart/2005/8/layout/cycle3"/>
    <dgm:cxn modelId="{F11B3FBB-7F6D-4B60-AE8F-C3C5B37CC59C}" type="presParOf" srcId="{FC58BBE6-893A-47EB-9A4C-0CA05705212F}" destId="{197FFFF0-07EE-4FBC-A963-02CA634D69AB}" srcOrd="6" destOrd="0" presId="urn:microsoft.com/office/officeart/2005/8/layout/cycle3"/>
    <dgm:cxn modelId="{99F3F419-A76D-4CB0-A2F8-269485B0D39F}" type="presParOf" srcId="{FC58BBE6-893A-47EB-9A4C-0CA05705212F}" destId="{E417CA3F-7824-4A23-A214-4360279753F3}" srcOrd="7" destOrd="0" presId="urn:microsoft.com/office/officeart/2005/8/layout/cycle3"/>
    <dgm:cxn modelId="{BFC13E39-847A-47BE-B64B-8326BB90F0EA}" type="presParOf" srcId="{FC58BBE6-893A-47EB-9A4C-0CA05705212F}" destId="{BB05D26C-CC86-4A0B-9FF6-3C835CB4CA23}" srcOrd="8"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7E66E9B-D834-4DD8-A407-1B1AABD6613E}" type="doc">
      <dgm:prSet loTypeId="urn:microsoft.com/office/officeart/2005/8/layout/venn3" loCatId="relationship" qsTypeId="urn:microsoft.com/office/officeart/2005/8/quickstyle/3d1" qsCatId="3D" csTypeId="urn:microsoft.com/office/officeart/2005/8/colors/colorful1#2" csCatId="colorful" phldr="1"/>
      <dgm:spPr/>
      <dgm:t>
        <a:bodyPr/>
        <a:lstStyle/>
        <a:p>
          <a:endParaRPr lang="en-US"/>
        </a:p>
      </dgm:t>
    </dgm:pt>
    <dgm:pt modelId="{CEF4F148-D1E0-4FDE-A963-02EB42C92690}">
      <dgm:prSet phldrT="[Text]" custT="1"/>
      <dgm:spPr/>
      <dgm:t>
        <a:bodyPr/>
        <a:lstStyle/>
        <a:p>
          <a:r>
            <a:rPr lang="en-US" sz="1800" dirty="0"/>
            <a:t>Pre Interview Experience</a:t>
          </a:r>
        </a:p>
      </dgm:t>
    </dgm:pt>
    <dgm:pt modelId="{8B65D58D-8ADF-458D-A046-36E9E6477800}" type="parTrans" cxnId="{73E750E0-CABA-4844-BA32-1DE34398FD07}">
      <dgm:prSet/>
      <dgm:spPr/>
      <dgm:t>
        <a:bodyPr/>
        <a:lstStyle/>
        <a:p>
          <a:endParaRPr lang="en-US"/>
        </a:p>
      </dgm:t>
    </dgm:pt>
    <dgm:pt modelId="{04858B61-24CE-4B36-A715-7F5B878A8D23}" type="sibTrans" cxnId="{73E750E0-CABA-4844-BA32-1DE34398FD07}">
      <dgm:prSet/>
      <dgm:spPr/>
      <dgm:t>
        <a:bodyPr/>
        <a:lstStyle/>
        <a:p>
          <a:endParaRPr lang="en-US"/>
        </a:p>
      </dgm:t>
    </dgm:pt>
    <dgm:pt modelId="{0F769297-09B5-4331-87FB-B21D2F69B302}">
      <dgm:prSet phldrT="[Text]" custT="1"/>
      <dgm:spPr/>
      <dgm:t>
        <a:bodyPr/>
        <a:lstStyle/>
        <a:p>
          <a:r>
            <a:rPr lang="en-US" sz="1800" dirty="0"/>
            <a:t>Interview Experience</a:t>
          </a:r>
        </a:p>
      </dgm:t>
    </dgm:pt>
    <dgm:pt modelId="{2849A344-4EDB-4CDA-A883-DC596F812953}" type="parTrans" cxnId="{097E55FD-9905-4574-9EB9-583534EE8DAA}">
      <dgm:prSet/>
      <dgm:spPr/>
      <dgm:t>
        <a:bodyPr/>
        <a:lstStyle/>
        <a:p>
          <a:endParaRPr lang="en-US"/>
        </a:p>
      </dgm:t>
    </dgm:pt>
    <dgm:pt modelId="{BCD3907D-1742-4719-A830-9920F5F5FB35}" type="sibTrans" cxnId="{097E55FD-9905-4574-9EB9-583534EE8DAA}">
      <dgm:prSet/>
      <dgm:spPr/>
      <dgm:t>
        <a:bodyPr/>
        <a:lstStyle/>
        <a:p>
          <a:endParaRPr lang="en-US"/>
        </a:p>
      </dgm:t>
    </dgm:pt>
    <dgm:pt modelId="{51219426-B66D-45A1-8D18-75347FD0FC3A}">
      <dgm:prSet phldrT="[Text]" custT="1"/>
      <dgm:spPr/>
      <dgm:t>
        <a:bodyPr/>
        <a:lstStyle/>
        <a:p>
          <a:r>
            <a:rPr lang="en-US" sz="1800" dirty="0"/>
            <a:t>Post Interview Experience</a:t>
          </a:r>
        </a:p>
      </dgm:t>
    </dgm:pt>
    <dgm:pt modelId="{39C8791F-BA54-4BCB-9440-7042696C48B3}" type="parTrans" cxnId="{BF038FF4-1AB1-46D4-9F8E-BF15FE643523}">
      <dgm:prSet/>
      <dgm:spPr/>
      <dgm:t>
        <a:bodyPr/>
        <a:lstStyle/>
        <a:p>
          <a:endParaRPr lang="en-US"/>
        </a:p>
      </dgm:t>
    </dgm:pt>
    <dgm:pt modelId="{A75BA505-74A8-49B3-8589-31903169D8B8}" type="sibTrans" cxnId="{BF038FF4-1AB1-46D4-9F8E-BF15FE643523}">
      <dgm:prSet/>
      <dgm:spPr/>
      <dgm:t>
        <a:bodyPr/>
        <a:lstStyle/>
        <a:p>
          <a:endParaRPr lang="en-US"/>
        </a:p>
      </dgm:t>
    </dgm:pt>
    <dgm:pt modelId="{6B5167C0-AD82-4584-90F8-A10B7CAA590B}">
      <dgm:prSet phldrT="[Text]" custT="1"/>
      <dgm:spPr/>
      <dgm:t>
        <a:bodyPr/>
        <a:lstStyle/>
        <a:p>
          <a:r>
            <a:rPr lang="en-US" sz="1800" dirty="0"/>
            <a:t>Outcomes Measures</a:t>
          </a:r>
        </a:p>
      </dgm:t>
    </dgm:pt>
    <dgm:pt modelId="{5495FA4F-3ECE-4F2F-8294-BE144169DE94}" type="parTrans" cxnId="{4BF5D760-19A1-4004-8352-2FEC7B91C417}">
      <dgm:prSet/>
      <dgm:spPr/>
      <dgm:t>
        <a:bodyPr/>
        <a:lstStyle/>
        <a:p>
          <a:endParaRPr lang="en-US"/>
        </a:p>
      </dgm:t>
    </dgm:pt>
    <dgm:pt modelId="{293E81FA-B68B-4DD5-896D-F5281CE0028B}" type="sibTrans" cxnId="{4BF5D760-19A1-4004-8352-2FEC7B91C417}">
      <dgm:prSet/>
      <dgm:spPr/>
      <dgm:t>
        <a:bodyPr/>
        <a:lstStyle/>
        <a:p>
          <a:endParaRPr lang="en-US"/>
        </a:p>
      </dgm:t>
    </dgm:pt>
    <dgm:pt modelId="{270DCAE2-3529-43C0-8F51-CAC277C848A1}" type="pres">
      <dgm:prSet presAssocID="{D7E66E9B-D834-4DD8-A407-1B1AABD6613E}" presName="Name0" presStyleCnt="0">
        <dgm:presLayoutVars>
          <dgm:dir/>
          <dgm:resizeHandles val="exact"/>
        </dgm:presLayoutVars>
      </dgm:prSet>
      <dgm:spPr/>
    </dgm:pt>
    <dgm:pt modelId="{E8CC10E6-384F-48B1-916C-F9E85A376548}" type="pres">
      <dgm:prSet presAssocID="{CEF4F148-D1E0-4FDE-A963-02EB42C92690}" presName="Name5" presStyleLbl="vennNode1" presStyleIdx="0" presStyleCnt="4" custLinFactNeighborX="-498" custLinFactNeighborY="-1030">
        <dgm:presLayoutVars>
          <dgm:bulletEnabled val="1"/>
        </dgm:presLayoutVars>
      </dgm:prSet>
      <dgm:spPr/>
    </dgm:pt>
    <dgm:pt modelId="{180122E9-5032-47C2-99A5-BB35F521DEAC}" type="pres">
      <dgm:prSet presAssocID="{04858B61-24CE-4B36-A715-7F5B878A8D23}" presName="space" presStyleCnt="0"/>
      <dgm:spPr/>
    </dgm:pt>
    <dgm:pt modelId="{3D919CAD-C815-4A39-B17C-1277BA6FE70A}" type="pres">
      <dgm:prSet presAssocID="{0F769297-09B5-4331-87FB-B21D2F69B302}" presName="Name5" presStyleLbl="vennNode1" presStyleIdx="1" presStyleCnt="4">
        <dgm:presLayoutVars>
          <dgm:bulletEnabled val="1"/>
        </dgm:presLayoutVars>
      </dgm:prSet>
      <dgm:spPr/>
    </dgm:pt>
    <dgm:pt modelId="{6C414A9B-01AC-42C1-9D8D-477D7A778A2B}" type="pres">
      <dgm:prSet presAssocID="{BCD3907D-1742-4719-A830-9920F5F5FB35}" presName="space" presStyleCnt="0"/>
      <dgm:spPr/>
    </dgm:pt>
    <dgm:pt modelId="{2DF23DE1-D1BD-470C-80F3-863D76832BB3}" type="pres">
      <dgm:prSet presAssocID="{51219426-B66D-45A1-8D18-75347FD0FC3A}" presName="Name5" presStyleLbl="vennNode1" presStyleIdx="2" presStyleCnt="4" custLinFactNeighborX="7475" custLinFactNeighborY="-1030">
        <dgm:presLayoutVars>
          <dgm:bulletEnabled val="1"/>
        </dgm:presLayoutVars>
      </dgm:prSet>
      <dgm:spPr/>
    </dgm:pt>
    <dgm:pt modelId="{46EB346A-4589-46E5-9961-14B7E25133FA}" type="pres">
      <dgm:prSet presAssocID="{A75BA505-74A8-49B3-8589-31903169D8B8}" presName="space" presStyleCnt="0"/>
      <dgm:spPr/>
    </dgm:pt>
    <dgm:pt modelId="{86FD6C88-89F1-40EA-9249-76ACD165B0DA}" type="pres">
      <dgm:prSet presAssocID="{6B5167C0-AD82-4584-90F8-A10B7CAA590B}" presName="Name5" presStyleLbl="vennNode1" presStyleIdx="3" presStyleCnt="4">
        <dgm:presLayoutVars>
          <dgm:bulletEnabled val="1"/>
        </dgm:presLayoutVars>
      </dgm:prSet>
      <dgm:spPr/>
    </dgm:pt>
  </dgm:ptLst>
  <dgm:cxnLst>
    <dgm:cxn modelId="{1F42A3A9-68DF-4B6B-A9F3-5927A9202739}" type="presOf" srcId="{51219426-B66D-45A1-8D18-75347FD0FC3A}" destId="{2DF23DE1-D1BD-470C-80F3-863D76832BB3}" srcOrd="0" destOrd="0" presId="urn:microsoft.com/office/officeart/2005/8/layout/venn3"/>
    <dgm:cxn modelId="{D8B67083-AEDC-4455-B13C-C8ED3AA60351}" type="presOf" srcId="{CEF4F148-D1E0-4FDE-A963-02EB42C92690}" destId="{E8CC10E6-384F-48B1-916C-F9E85A376548}" srcOrd="0" destOrd="0" presId="urn:microsoft.com/office/officeart/2005/8/layout/venn3"/>
    <dgm:cxn modelId="{DB4C1147-99EB-4937-B02A-898B8D6B326B}" type="presOf" srcId="{0F769297-09B5-4331-87FB-B21D2F69B302}" destId="{3D919CAD-C815-4A39-B17C-1277BA6FE70A}" srcOrd="0" destOrd="0" presId="urn:microsoft.com/office/officeart/2005/8/layout/venn3"/>
    <dgm:cxn modelId="{BF038FF4-1AB1-46D4-9F8E-BF15FE643523}" srcId="{D7E66E9B-D834-4DD8-A407-1B1AABD6613E}" destId="{51219426-B66D-45A1-8D18-75347FD0FC3A}" srcOrd="2" destOrd="0" parTransId="{39C8791F-BA54-4BCB-9440-7042696C48B3}" sibTransId="{A75BA505-74A8-49B3-8589-31903169D8B8}"/>
    <dgm:cxn modelId="{4009E840-5733-4806-84C9-989F22F9FB40}" type="presOf" srcId="{6B5167C0-AD82-4584-90F8-A10B7CAA590B}" destId="{86FD6C88-89F1-40EA-9249-76ACD165B0DA}" srcOrd="0" destOrd="0" presId="urn:microsoft.com/office/officeart/2005/8/layout/venn3"/>
    <dgm:cxn modelId="{4BF5D760-19A1-4004-8352-2FEC7B91C417}" srcId="{D7E66E9B-D834-4DD8-A407-1B1AABD6613E}" destId="{6B5167C0-AD82-4584-90F8-A10B7CAA590B}" srcOrd="3" destOrd="0" parTransId="{5495FA4F-3ECE-4F2F-8294-BE144169DE94}" sibTransId="{293E81FA-B68B-4DD5-896D-F5281CE0028B}"/>
    <dgm:cxn modelId="{73E750E0-CABA-4844-BA32-1DE34398FD07}" srcId="{D7E66E9B-D834-4DD8-A407-1B1AABD6613E}" destId="{CEF4F148-D1E0-4FDE-A963-02EB42C92690}" srcOrd="0" destOrd="0" parTransId="{8B65D58D-8ADF-458D-A046-36E9E6477800}" sibTransId="{04858B61-24CE-4B36-A715-7F5B878A8D23}"/>
    <dgm:cxn modelId="{3BF8D4E0-5D0D-485B-BFF2-B377D34E41E9}" type="presOf" srcId="{D7E66E9B-D834-4DD8-A407-1B1AABD6613E}" destId="{270DCAE2-3529-43C0-8F51-CAC277C848A1}" srcOrd="0" destOrd="0" presId="urn:microsoft.com/office/officeart/2005/8/layout/venn3"/>
    <dgm:cxn modelId="{097E55FD-9905-4574-9EB9-583534EE8DAA}" srcId="{D7E66E9B-D834-4DD8-A407-1B1AABD6613E}" destId="{0F769297-09B5-4331-87FB-B21D2F69B302}" srcOrd="1" destOrd="0" parTransId="{2849A344-4EDB-4CDA-A883-DC596F812953}" sibTransId="{BCD3907D-1742-4719-A830-9920F5F5FB35}"/>
    <dgm:cxn modelId="{E078F0A2-1E2F-43D3-ACFB-FC1EDA8D3211}" type="presParOf" srcId="{270DCAE2-3529-43C0-8F51-CAC277C848A1}" destId="{E8CC10E6-384F-48B1-916C-F9E85A376548}" srcOrd="0" destOrd="0" presId="urn:microsoft.com/office/officeart/2005/8/layout/venn3"/>
    <dgm:cxn modelId="{7E286418-6CF2-4E37-B0F8-1D451E56543D}" type="presParOf" srcId="{270DCAE2-3529-43C0-8F51-CAC277C848A1}" destId="{180122E9-5032-47C2-99A5-BB35F521DEAC}" srcOrd="1" destOrd="0" presId="urn:microsoft.com/office/officeart/2005/8/layout/venn3"/>
    <dgm:cxn modelId="{CACB86E2-12E5-4560-A634-720B88701EB1}" type="presParOf" srcId="{270DCAE2-3529-43C0-8F51-CAC277C848A1}" destId="{3D919CAD-C815-4A39-B17C-1277BA6FE70A}" srcOrd="2" destOrd="0" presId="urn:microsoft.com/office/officeart/2005/8/layout/venn3"/>
    <dgm:cxn modelId="{7C727FD0-5244-4059-8E38-A7CCD0D81294}" type="presParOf" srcId="{270DCAE2-3529-43C0-8F51-CAC277C848A1}" destId="{6C414A9B-01AC-42C1-9D8D-477D7A778A2B}" srcOrd="3" destOrd="0" presId="urn:microsoft.com/office/officeart/2005/8/layout/venn3"/>
    <dgm:cxn modelId="{0E829F5E-E35C-43B2-A318-A5C7E3D8B18E}" type="presParOf" srcId="{270DCAE2-3529-43C0-8F51-CAC277C848A1}" destId="{2DF23DE1-D1BD-470C-80F3-863D76832BB3}" srcOrd="4" destOrd="0" presId="urn:microsoft.com/office/officeart/2005/8/layout/venn3"/>
    <dgm:cxn modelId="{3E57DF50-5623-41C9-9A51-500A9BCC9DBA}" type="presParOf" srcId="{270DCAE2-3529-43C0-8F51-CAC277C848A1}" destId="{46EB346A-4589-46E5-9961-14B7E25133FA}" srcOrd="5" destOrd="0" presId="urn:microsoft.com/office/officeart/2005/8/layout/venn3"/>
    <dgm:cxn modelId="{066F57F2-B3F9-4E36-BFEC-D954B4A03E14}" type="presParOf" srcId="{270DCAE2-3529-43C0-8F51-CAC277C848A1}" destId="{86FD6C88-89F1-40EA-9249-76ACD165B0DA}" srcOrd="6"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24EC9ED-5E8C-4E7B-91A2-A25B64777FD8}" type="doc">
      <dgm:prSet loTypeId="urn:microsoft.com/office/officeart/2005/8/layout/chevron2" loCatId="process" qsTypeId="urn:microsoft.com/office/officeart/2005/8/quickstyle/3d1" qsCatId="3D" csTypeId="urn:microsoft.com/office/officeart/2005/8/colors/colorful1#3" csCatId="colorful" phldr="1"/>
      <dgm:spPr/>
      <dgm:t>
        <a:bodyPr/>
        <a:lstStyle/>
        <a:p>
          <a:endParaRPr lang="en-US"/>
        </a:p>
      </dgm:t>
    </dgm:pt>
    <dgm:pt modelId="{6820F57F-DA71-4399-9B9A-22A1206F2B38}">
      <dgm:prSet phldrT="[Text]" custT="1"/>
      <dgm:spPr/>
      <dgm:t>
        <a:bodyPr/>
        <a:lstStyle/>
        <a:p>
          <a:r>
            <a:rPr lang="en-US" sz="3200" dirty="0"/>
            <a:t>1</a:t>
          </a:r>
        </a:p>
      </dgm:t>
    </dgm:pt>
    <dgm:pt modelId="{30A7CA87-D775-4FC7-9E4B-2D3C43B3D346}" type="parTrans" cxnId="{9C8D175F-E5CA-4202-8CF1-DA4F7FDF9A74}">
      <dgm:prSet/>
      <dgm:spPr/>
      <dgm:t>
        <a:bodyPr/>
        <a:lstStyle/>
        <a:p>
          <a:endParaRPr lang="en-US"/>
        </a:p>
      </dgm:t>
    </dgm:pt>
    <dgm:pt modelId="{F711FE72-5125-4C6F-BC70-FF3DBD8CFD61}" type="sibTrans" cxnId="{9C8D175F-E5CA-4202-8CF1-DA4F7FDF9A74}">
      <dgm:prSet/>
      <dgm:spPr/>
      <dgm:t>
        <a:bodyPr/>
        <a:lstStyle/>
        <a:p>
          <a:endParaRPr lang="en-US"/>
        </a:p>
      </dgm:t>
    </dgm:pt>
    <dgm:pt modelId="{8DFE232C-A55C-434A-A017-B55319A381CE}">
      <dgm:prSet phldrT="[Text]" custT="1"/>
      <dgm:spPr/>
      <dgm:t>
        <a:bodyPr/>
        <a:lstStyle/>
        <a:p>
          <a:r>
            <a:rPr lang="en-US" sz="2000" dirty="0">
              <a:effectLst/>
              <a:latin typeface="+mj-lt"/>
            </a:rPr>
            <a:t>Pre Interview</a:t>
          </a:r>
          <a:endParaRPr lang="en-US" sz="2000" dirty="0"/>
        </a:p>
      </dgm:t>
    </dgm:pt>
    <dgm:pt modelId="{54C1B3C8-E653-4B25-BCDA-DA69A3081519}" type="parTrans" cxnId="{ACDE3C9F-BD06-4F61-8DC0-2E99F6CFDA78}">
      <dgm:prSet/>
      <dgm:spPr/>
      <dgm:t>
        <a:bodyPr/>
        <a:lstStyle/>
        <a:p>
          <a:endParaRPr lang="en-US"/>
        </a:p>
      </dgm:t>
    </dgm:pt>
    <dgm:pt modelId="{22D839BC-3513-43A1-97C0-11C374416ADF}" type="sibTrans" cxnId="{ACDE3C9F-BD06-4F61-8DC0-2E99F6CFDA78}">
      <dgm:prSet/>
      <dgm:spPr/>
      <dgm:t>
        <a:bodyPr/>
        <a:lstStyle/>
        <a:p>
          <a:endParaRPr lang="en-US"/>
        </a:p>
      </dgm:t>
    </dgm:pt>
    <dgm:pt modelId="{CA65D18E-5CAE-4671-A2F5-5C60D0E7CCC8}">
      <dgm:prSet phldrT="[Text]" custT="1"/>
      <dgm:spPr/>
      <dgm:t>
        <a:bodyPr/>
        <a:lstStyle/>
        <a:p>
          <a:r>
            <a:rPr lang="en-US" sz="3200" dirty="0"/>
            <a:t>2</a:t>
          </a:r>
        </a:p>
      </dgm:t>
    </dgm:pt>
    <dgm:pt modelId="{C7ED8BC1-8592-4098-9018-642DB5593454}" type="parTrans" cxnId="{A6540318-F71D-4C2E-BD14-235C769DC156}">
      <dgm:prSet/>
      <dgm:spPr/>
      <dgm:t>
        <a:bodyPr/>
        <a:lstStyle/>
        <a:p>
          <a:endParaRPr lang="en-US"/>
        </a:p>
      </dgm:t>
    </dgm:pt>
    <dgm:pt modelId="{8801767D-FFED-4EB9-9689-13A6C4B2FBCE}" type="sibTrans" cxnId="{A6540318-F71D-4C2E-BD14-235C769DC156}">
      <dgm:prSet/>
      <dgm:spPr/>
      <dgm:t>
        <a:bodyPr/>
        <a:lstStyle/>
        <a:p>
          <a:endParaRPr lang="en-US"/>
        </a:p>
      </dgm:t>
    </dgm:pt>
    <dgm:pt modelId="{1E69E016-31F2-4D6F-B419-339830CD24FB}">
      <dgm:prSet custT="1"/>
      <dgm:spPr/>
      <dgm:t>
        <a:bodyPr/>
        <a:lstStyle/>
        <a:p>
          <a:r>
            <a:rPr lang="en-US" sz="2000" dirty="0">
              <a:latin typeface="+mj-lt"/>
            </a:rPr>
            <a:t>Intake Forms</a:t>
          </a:r>
        </a:p>
      </dgm:t>
    </dgm:pt>
    <dgm:pt modelId="{69F28831-BB97-4753-877D-F548A0AC3F1F}" type="parTrans" cxnId="{02A1DE64-C466-48CE-AD32-5D568BB7AA44}">
      <dgm:prSet/>
      <dgm:spPr/>
      <dgm:t>
        <a:bodyPr/>
        <a:lstStyle/>
        <a:p>
          <a:endParaRPr lang="en-US"/>
        </a:p>
      </dgm:t>
    </dgm:pt>
    <dgm:pt modelId="{273F41A2-9635-49C7-9317-53C1350B11DB}" type="sibTrans" cxnId="{02A1DE64-C466-48CE-AD32-5D568BB7AA44}">
      <dgm:prSet/>
      <dgm:spPr/>
      <dgm:t>
        <a:bodyPr/>
        <a:lstStyle/>
        <a:p>
          <a:endParaRPr lang="en-US"/>
        </a:p>
      </dgm:t>
    </dgm:pt>
    <dgm:pt modelId="{16A8196C-F2A3-48E0-A88B-9CA9B7D33D9B}">
      <dgm:prSet custT="1"/>
      <dgm:spPr/>
      <dgm:t>
        <a:bodyPr/>
        <a:lstStyle/>
        <a:p>
          <a:r>
            <a:rPr lang="en-US" sz="2000" dirty="0">
              <a:latin typeface="+mj-lt"/>
            </a:rPr>
            <a:t>On Line Capabilities</a:t>
          </a:r>
          <a:endParaRPr lang="en-US" sz="1800" dirty="0">
            <a:latin typeface="+mj-lt"/>
          </a:endParaRPr>
        </a:p>
      </dgm:t>
    </dgm:pt>
    <dgm:pt modelId="{DBFD75C6-D984-4C52-A0A0-8D12A9CEDA71}" type="parTrans" cxnId="{41EAB76C-86B4-4C55-97D5-ACF0358F77EF}">
      <dgm:prSet/>
      <dgm:spPr/>
      <dgm:t>
        <a:bodyPr/>
        <a:lstStyle/>
        <a:p>
          <a:endParaRPr lang="en-US"/>
        </a:p>
      </dgm:t>
    </dgm:pt>
    <dgm:pt modelId="{CD1FDB5C-6DBA-40D4-9FE7-2381DD700A33}" type="sibTrans" cxnId="{41EAB76C-86B4-4C55-97D5-ACF0358F77EF}">
      <dgm:prSet/>
      <dgm:spPr/>
      <dgm:t>
        <a:bodyPr/>
        <a:lstStyle/>
        <a:p>
          <a:endParaRPr lang="en-US"/>
        </a:p>
      </dgm:t>
    </dgm:pt>
    <dgm:pt modelId="{D3DB1EF4-15A9-40DF-B9FF-43F02064617E}">
      <dgm:prSet phldrT="[Text]" custT="1"/>
      <dgm:spPr/>
      <dgm:t>
        <a:bodyPr/>
        <a:lstStyle/>
        <a:p>
          <a:r>
            <a:rPr lang="en-US" sz="2000" dirty="0">
              <a:effectLst/>
              <a:latin typeface="+mj-lt"/>
            </a:rPr>
            <a:t>Waiting Area</a:t>
          </a:r>
        </a:p>
      </dgm:t>
    </dgm:pt>
    <dgm:pt modelId="{49C183F4-65C7-4A70-A7EA-EA7EACCCB426}" type="parTrans" cxnId="{DA15E5B2-16BA-4CA6-9413-8F2F68AA643F}">
      <dgm:prSet/>
      <dgm:spPr/>
      <dgm:t>
        <a:bodyPr/>
        <a:lstStyle/>
        <a:p>
          <a:endParaRPr lang="en-US"/>
        </a:p>
      </dgm:t>
    </dgm:pt>
    <dgm:pt modelId="{8462EF9A-268E-4905-A202-B973901A3AC6}" type="sibTrans" cxnId="{DA15E5B2-16BA-4CA6-9413-8F2F68AA643F}">
      <dgm:prSet/>
      <dgm:spPr/>
      <dgm:t>
        <a:bodyPr/>
        <a:lstStyle/>
        <a:p>
          <a:endParaRPr lang="en-US"/>
        </a:p>
      </dgm:t>
    </dgm:pt>
    <dgm:pt modelId="{ADCD7DD0-E894-413E-8EDB-C4F8B4FC18AC}">
      <dgm:prSet phldrT="[Text]" custT="1"/>
      <dgm:spPr/>
      <dgm:t>
        <a:bodyPr/>
        <a:lstStyle/>
        <a:p>
          <a:r>
            <a:rPr lang="en-US" sz="2000" dirty="0">
              <a:effectLst/>
              <a:latin typeface="+mj-lt"/>
            </a:rPr>
            <a:t>Physical Space</a:t>
          </a:r>
        </a:p>
      </dgm:t>
    </dgm:pt>
    <dgm:pt modelId="{2ABA4070-D8CC-4C06-B850-57014880F346}" type="parTrans" cxnId="{CB2B6A12-9B96-4123-A576-3965FE4E3CBE}">
      <dgm:prSet/>
      <dgm:spPr/>
      <dgm:t>
        <a:bodyPr/>
        <a:lstStyle/>
        <a:p>
          <a:endParaRPr lang="en-US"/>
        </a:p>
      </dgm:t>
    </dgm:pt>
    <dgm:pt modelId="{15429FAF-94C4-42A4-A23B-161D6B7EA131}" type="sibTrans" cxnId="{CB2B6A12-9B96-4123-A576-3965FE4E3CBE}">
      <dgm:prSet/>
      <dgm:spPr/>
      <dgm:t>
        <a:bodyPr/>
        <a:lstStyle/>
        <a:p>
          <a:endParaRPr lang="en-US"/>
        </a:p>
      </dgm:t>
    </dgm:pt>
    <dgm:pt modelId="{D0BCCB1E-9C9B-4C2A-8291-6BFCB6B53697}">
      <dgm:prSet phldrT="[Text]" custT="1"/>
      <dgm:spPr/>
      <dgm:t>
        <a:bodyPr/>
        <a:lstStyle/>
        <a:p>
          <a:r>
            <a:rPr lang="en-US" sz="2000" dirty="0">
              <a:effectLst/>
              <a:latin typeface="+mj-lt"/>
            </a:rPr>
            <a:t>Privacy</a:t>
          </a:r>
        </a:p>
      </dgm:t>
    </dgm:pt>
    <dgm:pt modelId="{351E5CC3-1043-4547-B541-B4C1C32A317C}" type="parTrans" cxnId="{8C05329A-5E2F-42CE-91E5-D3E7B5B448AB}">
      <dgm:prSet/>
      <dgm:spPr/>
      <dgm:t>
        <a:bodyPr/>
        <a:lstStyle/>
        <a:p>
          <a:endParaRPr lang="en-US"/>
        </a:p>
      </dgm:t>
    </dgm:pt>
    <dgm:pt modelId="{F53607A2-742D-450F-9682-86A2B32CD853}" type="sibTrans" cxnId="{8C05329A-5E2F-42CE-91E5-D3E7B5B448AB}">
      <dgm:prSet/>
      <dgm:spPr/>
      <dgm:t>
        <a:bodyPr/>
        <a:lstStyle/>
        <a:p>
          <a:endParaRPr lang="en-US"/>
        </a:p>
      </dgm:t>
    </dgm:pt>
    <dgm:pt modelId="{48AC210D-288D-408E-B052-26255CC5060C}">
      <dgm:prSet phldrT="[Text]" custT="1"/>
      <dgm:spPr/>
      <dgm:t>
        <a:bodyPr/>
        <a:lstStyle/>
        <a:p>
          <a:r>
            <a:rPr lang="en-US" sz="2000" dirty="0">
              <a:effectLst/>
              <a:latin typeface="+mj-lt"/>
            </a:rPr>
            <a:t>Barriers</a:t>
          </a:r>
        </a:p>
      </dgm:t>
    </dgm:pt>
    <dgm:pt modelId="{0F926C04-2F85-4CE4-A5C7-6C74D07CBCCA}" type="parTrans" cxnId="{189C8573-81AB-4FD6-BA47-7CC911DB1021}">
      <dgm:prSet/>
      <dgm:spPr/>
      <dgm:t>
        <a:bodyPr/>
        <a:lstStyle/>
        <a:p>
          <a:endParaRPr lang="en-US"/>
        </a:p>
      </dgm:t>
    </dgm:pt>
    <dgm:pt modelId="{234A1440-5A6C-41FA-B2F4-D5149B2E8657}" type="sibTrans" cxnId="{189C8573-81AB-4FD6-BA47-7CC911DB1021}">
      <dgm:prSet/>
      <dgm:spPr/>
      <dgm:t>
        <a:bodyPr/>
        <a:lstStyle/>
        <a:p>
          <a:endParaRPr lang="en-US"/>
        </a:p>
      </dgm:t>
    </dgm:pt>
    <dgm:pt modelId="{53D89F88-752E-4E8B-B4AB-4B8959A9464D}">
      <dgm:prSet phldrT="[Text]" custT="1"/>
      <dgm:spPr/>
      <dgm:t>
        <a:bodyPr/>
        <a:lstStyle/>
        <a:p>
          <a:r>
            <a:rPr lang="en-US" sz="2000" dirty="0">
              <a:effectLst/>
              <a:latin typeface="+mj-lt"/>
            </a:rPr>
            <a:t>Reception Greeting</a:t>
          </a:r>
          <a:endParaRPr lang="en-US" sz="2000" dirty="0">
            <a:solidFill>
              <a:schemeClr val="tx2"/>
            </a:solidFill>
            <a:effectLst/>
            <a:latin typeface="+mj-lt"/>
          </a:endParaRPr>
        </a:p>
      </dgm:t>
    </dgm:pt>
    <dgm:pt modelId="{55565623-EE13-4CD1-B780-DACE14C798C1}" type="parTrans" cxnId="{9A56F0D8-58F1-481F-89B1-33DD305FD2C1}">
      <dgm:prSet/>
      <dgm:spPr/>
      <dgm:t>
        <a:bodyPr/>
        <a:lstStyle/>
        <a:p>
          <a:endParaRPr lang="en-US"/>
        </a:p>
      </dgm:t>
    </dgm:pt>
    <dgm:pt modelId="{9D0D6046-98C7-4060-90A7-80A76FA2A16C}" type="sibTrans" cxnId="{9A56F0D8-58F1-481F-89B1-33DD305FD2C1}">
      <dgm:prSet/>
      <dgm:spPr/>
      <dgm:t>
        <a:bodyPr/>
        <a:lstStyle/>
        <a:p>
          <a:endParaRPr lang="en-US"/>
        </a:p>
      </dgm:t>
    </dgm:pt>
    <dgm:pt modelId="{AB67FB65-BAC3-43A3-8358-38FB4F3334DA}">
      <dgm:prSet phldrT="[Text]" custT="1"/>
      <dgm:spPr/>
      <dgm:t>
        <a:bodyPr/>
        <a:lstStyle/>
        <a:p>
          <a:r>
            <a:rPr lang="en-US" sz="2000" dirty="0">
              <a:effectLst/>
              <a:latin typeface="+mj-lt"/>
            </a:rPr>
            <a:t>Timeliness</a:t>
          </a:r>
        </a:p>
      </dgm:t>
    </dgm:pt>
    <dgm:pt modelId="{40C1C4FB-2A18-4F77-A00C-7D279ADD186A}" type="parTrans" cxnId="{44B89BE4-3B4A-4E80-9F55-F3779120541E}">
      <dgm:prSet/>
      <dgm:spPr/>
      <dgm:t>
        <a:bodyPr/>
        <a:lstStyle/>
        <a:p>
          <a:endParaRPr lang="en-US"/>
        </a:p>
      </dgm:t>
    </dgm:pt>
    <dgm:pt modelId="{FDAE0A6C-457A-4304-B70D-92D2F12A962E}" type="sibTrans" cxnId="{44B89BE4-3B4A-4E80-9F55-F3779120541E}">
      <dgm:prSet/>
      <dgm:spPr/>
      <dgm:t>
        <a:bodyPr/>
        <a:lstStyle/>
        <a:p>
          <a:endParaRPr lang="en-US"/>
        </a:p>
      </dgm:t>
    </dgm:pt>
    <dgm:pt modelId="{59BD5FBA-8F82-40BC-B7B8-CEC0F239872E}">
      <dgm:prSet phldrT="[Text]" custT="1"/>
      <dgm:spPr/>
      <dgm:t>
        <a:bodyPr/>
        <a:lstStyle/>
        <a:p>
          <a:r>
            <a:rPr lang="en-US" sz="3200" dirty="0"/>
            <a:t>3</a:t>
          </a:r>
          <a:endParaRPr lang="en-US" sz="3200" dirty="0">
            <a:solidFill>
              <a:schemeClr val="tx2"/>
            </a:solidFill>
            <a:effectLst/>
            <a:latin typeface="+mj-lt"/>
          </a:endParaRPr>
        </a:p>
      </dgm:t>
    </dgm:pt>
    <dgm:pt modelId="{14AE1692-48A2-4234-8BD5-3E3C4C7C04C2}" type="parTrans" cxnId="{EEBA7FC3-9946-476A-BCC8-906CAD5562EB}">
      <dgm:prSet/>
      <dgm:spPr/>
      <dgm:t>
        <a:bodyPr/>
        <a:lstStyle/>
        <a:p>
          <a:endParaRPr lang="en-US"/>
        </a:p>
      </dgm:t>
    </dgm:pt>
    <dgm:pt modelId="{FDEA8E05-D084-4FA1-B57F-7EDB297DC24E}" type="sibTrans" cxnId="{EEBA7FC3-9946-476A-BCC8-906CAD5562EB}">
      <dgm:prSet/>
      <dgm:spPr/>
      <dgm:t>
        <a:bodyPr/>
        <a:lstStyle/>
        <a:p>
          <a:endParaRPr lang="en-US"/>
        </a:p>
      </dgm:t>
    </dgm:pt>
    <dgm:pt modelId="{6136FA81-F498-49FF-9099-1219D70AC112}" type="pres">
      <dgm:prSet presAssocID="{E24EC9ED-5E8C-4E7B-91A2-A25B64777FD8}" presName="linearFlow" presStyleCnt="0">
        <dgm:presLayoutVars>
          <dgm:dir/>
          <dgm:animLvl val="lvl"/>
          <dgm:resizeHandles val="exact"/>
        </dgm:presLayoutVars>
      </dgm:prSet>
      <dgm:spPr/>
    </dgm:pt>
    <dgm:pt modelId="{54D4D323-623A-427E-B475-5D61356B0E91}" type="pres">
      <dgm:prSet presAssocID="{6820F57F-DA71-4399-9B9A-22A1206F2B38}" presName="composite" presStyleCnt="0"/>
      <dgm:spPr/>
    </dgm:pt>
    <dgm:pt modelId="{3FFF767E-C648-43F3-A54D-BC3EFBE3A487}" type="pres">
      <dgm:prSet presAssocID="{6820F57F-DA71-4399-9B9A-22A1206F2B38}" presName="parentText" presStyleLbl="alignNode1" presStyleIdx="0" presStyleCnt="3" custLinFactNeighborX="0" custLinFactNeighborY="-1791">
        <dgm:presLayoutVars>
          <dgm:chMax val="1"/>
          <dgm:bulletEnabled val="1"/>
        </dgm:presLayoutVars>
      </dgm:prSet>
      <dgm:spPr/>
    </dgm:pt>
    <dgm:pt modelId="{11BBD5CC-2C00-44B5-8A77-B0DB659C060C}" type="pres">
      <dgm:prSet presAssocID="{6820F57F-DA71-4399-9B9A-22A1206F2B38}" presName="descendantText" presStyleLbl="alignAcc1" presStyleIdx="0" presStyleCnt="3" custLinFactNeighborX="1507" custLinFactNeighborY="-328">
        <dgm:presLayoutVars>
          <dgm:bulletEnabled val="1"/>
        </dgm:presLayoutVars>
      </dgm:prSet>
      <dgm:spPr/>
    </dgm:pt>
    <dgm:pt modelId="{83EB386F-0B22-4DE1-810A-F3202074C2FC}" type="pres">
      <dgm:prSet presAssocID="{F711FE72-5125-4C6F-BC70-FF3DBD8CFD61}" presName="sp" presStyleCnt="0"/>
      <dgm:spPr/>
    </dgm:pt>
    <dgm:pt modelId="{554DAA61-3652-4DCF-803C-CAE8F862D551}" type="pres">
      <dgm:prSet presAssocID="{CA65D18E-5CAE-4671-A2F5-5C60D0E7CCC8}" presName="composite" presStyleCnt="0"/>
      <dgm:spPr/>
    </dgm:pt>
    <dgm:pt modelId="{82D30363-33BE-4C3B-A715-F7E3ED9C6931}" type="pres">
      <dgm:prSet presAssocID="{CA65D18E-5CAE-4671-A2F5-5C60D0E7CCC8}" presName="parentText" presStyleLbl="alignNode1" presStyleIdx="1" presStyleCnt="3">
        <dgm:presLayoutVars>
          <dgm:chMax val="1"/>
          <dgm:bulletEnabled val="1"/>
        </dgm:presLayoutVars>
      </dgm:prSet>
      <dgm:spPr/>
    </dgm:pt>
    <dgm:pt modelId="{01146A41-71C3-465D-A981-9C5B2CD25B14}" type="pres">
      <dgm:prSet presAssocID="{CA65D18E-5CAE-4671-A2F5-5C60D0E7CCC8}" presName="descendantText" presStyleLbl="alignAcc1" presStyleIdx="1" presStyleCnt="3" custScaleX="99799" custScaleY="98575" custLinFactNeighborX="100" custLinFactNeighborY="1353">
        <dgm:presLayoutVars>
          <dgm:bulletEnabled val="1"/>
        </dgm:presLayoutVars>
      </dgm:prSet>
      <dgm:spPr/>
    </dgm:pt>
    <dgm:pt modelId="{678AE9F9-7C57-4216-8AD6-D451BD92284F}" type="pres">
      <dgm:prSet presAssocID="{8801767D-FFED-4EB9-9689-13A6C4B2FBCE}" presName="sp" presStyleCnt="0"/>
      <dgm:spPr/>
    </dgm:pt>
    <dgm:pt modelId="{8A56B914-88B7-4634-BE58-626E1EEFDCDA}" type="pres">
      <dgm:prSet presAssocID="{59BD5FBA-8F82-40BC-B7B8-CEC0F239872E}" presName="composite" presStyleCnt="0"/>
      <dgm:spPr/>
    </dgm:pt>
    <dgm:pt modelId="{F97814AD-D033-4EA5-8531-8A980F2416E9}" type="pres">
      <dgm:prSet presAssocID="{59BD5FBA-8F82-40BC-B7B8-CEC0F239872E}" presName="parentText" presStyleLbl="alignNode1" presStyleIdx="2" presStyleCnt="3">
        <dgm:presLayoutVars>
          <dgm:chMax val="1"/>
          <dgm:bulletEnabled val="1"/>
        </dgm:presLayoutVars>
      </dgm:prSet>
      <dgm:spPr/>
    </dgm:pt>
    <dgm:pt modelId="{42779386-2D5A-4DF1-BB21-4E419828DD18}" type="pres">
      <dgm:prSet presAssocID="{59BD5FBA-8F82-40BC-B7B8-CEC0F239872E}" presName="descendantText" presStyleLbl="alignAcc1" presStyleIdx="2" presStyleCnt="3">
        <dgm:presLayoutVars>
          <dgm:bulletEnabled val="1"/>
        </dgm:presLayoutVars>
      </dgm:prSet>
      <dgm:spPr/>
    </dgm:pt>
  </dgm:ptLst>
  <dgm:cxnLst>
    <dgm:cxn modelId="{8C05329A-5E2F-42CE-91E5-D3E7B5B448AB}" srcId="{59BD5FBA-8F82-40BC-B7B8-CEC0F239872E}" destId="{D0BCCB1E-9C9B-4C2A-8291-6BFCB6B53697}" srcOrd="1" destOrd="0" parTransId="{351E5CC3-1043-4547-B541-B4C1C32A317C}" sibTransId="{F53607A2-742D-450F-9682-86A2B32CD853}"/>
    <dgm:cxn modelId="{02A1DE64-C466-48CE-AD32-5D568BB7AA44}" srcId="{6820F57F-DA71-4399-9B9A-22A1206F2B38}" destId="{1E69E016-31F2-4D6F-B419-339830CD24FB}" srcOrd="1" destOrd="0" parTransId="{69F28831-BB97-4753-877D-F548A0AC3F1F}" sibTransId="{273F41A2-9635-49C7-9317-53C1350B11DB}"/>
    <dgm:cxn modelId="{0A542152-2DA0-4388-A30B-FD895A881F31}" type="presOf" srcId="{53D89F88-752E-4E8B-B4AB-4B8959A9464D}" destId="{01146A41-71C3-465D-A981-9C5B2CD25B14}" srcOrd="0" destOrd="0" presId="urn:microsoft.com/office/officeart/2005/8/layout/chevron2"/>
    <dgm:cxn modelId="{189C8573-81AB-4FD6-BA47-7CC911DB1021}" srcId="{59BD5FBA-8F82-40BC-B7B8-CEC0F239872E}" destId="{48AC210D-288D-408E-B052-26255CC5060C}" srcOrd="2" destOrd="0" parTransId="{0F926C04-2F85-4CE4-A5C7-6C74D07CBCCA}" sibTransId="{234A1440-5A6C-41FA-B2F4-D5149B2E8657}"/>
    <dgm:cxn modelId="{AB6E271D-09B1-4C5A-A374-3B857832DCC7}" type="presOf" srcId="{1E69E016-31F2-4D6F-B419-339830CD24FB}" destId="{11BBD5CC-2C00-44B5-8A77-B0DB659C060C}" srcOrd="0" destOrd="1" presId="urn:microsoft.com/office/officeart/2005/8/layout/chevron2"/>
    <dgm:cxn modelId="{9A56F0D8-58F1-481F-89B1-33DD305FD2C1}" srcId="{CA65D18E-5CAE-4671-A2F5-5C60D0E7CCC8}" destId="{53D89F88-752E-4E8B-B4AB-4B8959A9464D}" srcOrd="0" destOrd="0" parTransId="{55565623-EE13-4CD1-B780-DACE14C798C1}" sibTransId="{9D0D6046-98C7-4060-90A7-80A76FA2A16C}"/>
    <dgm:cxn modelId="{41EAB76C-86B4-4C55-97D5-ACF0358F77EF}" srcId="{6820F57F-DA71-4399-9B9A-22A1206F2B38}" destId="{16A8196C-F2A3-48E0-A88B-9CA9B7D33D9B}" srcOrd="2" destOrd="0" parTransId="{DBFD75C6-D984-4C52-A0A0-8D12A9CEDA71}" sibTransId="{CD1FDB5C-6DBA-40D4-9FE7-2381DD700A33}"/>
    <dgm:cxn modelId="{A81DD64D-206E-42A1-8DA8-870192DA0F8E}" type="presOf" srcId="{6820F57F-DA71-4399-9B9A-22A1206F2B38}" destId="{3FFF767E-C648-43F3-A54D-BC3EFBE3A487}" srcOrd="0" destOrd="0" presId="urn:microsoft.com/office/officeart/2005/8/layout/chevron2"/>
    <dgm:cxn modelId="{CB2B6A12-9B96-4123-A576-3965FE4E3CBE}" srcId="{CA65D18E-5CAE-4671-A2F5-5C60D0E7CCC8}" destId="{ADCD7DD0-E894-413E-8EDB-C4F8B4FC18AC}" srcOrd="2" destOrd="0" parTransId="{2ABA4070-D8CC-4C06-B850-57014880F346}" sibTransId="{15429FAF-94C4-42A4-A23B-161D6B7EA131}"/>
    <dgm:cxn modelId="{84A44E24-A3C5-4C1D-B0D3-A0D244103A0F}" type="presOf" srcId="{48AC210D-288D-408E-B052-26255CC5060C}" destId="{42779386-2D5A-4DF1-BB21-4E419828DD18}" srcOrd="0" destOrd="2" presId="urn:microsoft.com/office/officeart/2005/8/layout/chevron2"/>
    <dgm:cxn modelId="{9B342515-6083-4C87-B910-A300E2E7E3EA}" type="presOf" srcId="{16A8196C-F2A3-48E0-A88B-9CA9B7D33D9B}" destId="{11BBD5CC-2C00-44B5-8A77-B0DB659C060C}" srcOrd="0" destOrd="2" presId="urn:microsoft.com/office/officeart/2005/8/layout/chevron2"/>
    <dgm:cxn modelId="{9C8D175F-E5CA-4202-8CF1-DA4F7FDF9A74}" srcId="{E24EC9ED-5E8C-4E7B-91A2-A25B64777FD8}" destId="{6820F57F-DA71-4399-9B9A-22A1206F2B38}" srcOrd="0" destOrd="0" parTransId="{30A7CA87-D775-4FC7-9E4B-2D3C43B3D346}" sibTransId="{F711FE72-5125-4C6F-BC70-FF3DBD8CFD61}"/>
    <dgm:cxn modelId="{ACDE3C9F-BD06-4F61-8DC0-2E99F6CFDA78}" srcId="{6820F57F-DA71-4399-9B9A-22A1206F2B38}" destId="{8DFE232C-A55C-434A-A017-B55319A381CE}" srcOrd="0" destOrd="0" parTransId="{54C1B3C8-E653-4B25-BCDA-DA69A3081519}" sibTransId="{22D839BC-3513-43A1-97C0-11C374416ADF}"/>
    <dgm:cxn modelId="{58DE91D5-D9F7-4018-B529-BFA2D0D983ED}" type="presOf" srcId="{E24EC9ED-5E8C-4E7B-91A2-A25B64777FD8}" destId="{6136FA81-F498-49FF-9099-1219D70AC112}" srcOrd="0" destOrd="0" presId="urn:microsoft.com/office/officeart/2005/8/layout/chevron2"/>
    <dgm:cxn modelId="{A6540318-F71D-4C2E-BD14-235C769DC156}" srcId="{E24EC9ED-5E8C-4E7B-91A2-A25B64777FD8}" destId="{CA65D18E-5CAE-4671-A2F5-5C60D0E7CCC8}" srcOrd="1" destOrd="0" parTransId="{C7ED8BC1-8592-4098-9018-642DB5593454}" sibTransId="{8801767D-FFED-4EB9-9689-13A6C4B2FBCE}"/>
    <dgm:cxn modelId="{407289A0-5C87-4E8B-AEEF-CDD9BC0593A4}" type="presOf" srcId="{D0BCCB1E-9C9B-4C2A-8291-6BFCB6B53697}" destId="{42779386-2D5A-4DF1-BB21-4E419828DD18}" srcOrd="0" destOrd="1" presId="urn:microsoft.com/office/officeart/2005/8/layout/chevron2"/>
    <dgm:cxn modelId="{A709B217-89C9-4DF9-9394-0C7505365394}" type="presOf" srcId="{D3DB1EF4-15A9-40DF-B9FF-43F02064617E}" destId="{01146A41-71C3-465D-A981-9C5B2CD25B14}" srcOrd="0" destOrd="1" presId="urn:microsoft.com/office/officeart/2005/8/layout/chevron2"/>
    <dgm:cxn modelId="{3A85EB82-82A8-4605-8644-6E0F6D97A67D}" type="presOf" srcId="{CA65D18E-5CAE-4671-A2F5-5C60D0E7CCC8}" destId="{82D30363-33BE-4C3B-A715-F7E3ED9C6931}" srcOrd="0" destOrd="0" presId="urn:microsoft.com/office/officeart/2005/8/layout/chevron2"/>
    <dgm:cxn modelId="{DA15E5B2-16BA-4CA6-9413-8F2F68AA643F}" srcId="{CA65D18E-5CAE-4671-A2F5-5C60D0E7CCC8}" destId="{D3DB1EF4-15A9-40DF-B9FF-43F02064617E}" srcOrd="1" destOrd="0" parTransId="{49C183F4-65C7-4A70-A7EA-EA7EACCCB426}" sibTransId="{8462EF9A-268E-4905-A202-B973901A3AC6}"/>
    <dgm:cxn modelId="{3A81C8BA-288E-4C51-B849-FAEEE82D0691}" type="presOf" srcId="{AB67FB65-BAC3-43A3-8358-38FB4F3334DA}" destId="{42779386-2D5A-4DF1-BB21-4E419828DD18}" srcOrd="0" destOrd="0" presId="urn:microsoft.com/office/officeart/2005/8/layout/chevron2"/>
    <dgm:cxn modelId="{933B1014-34C4-4E66-8AA9-64B1B22FED76}" type="presOf" srcId="{8DFE232C-A55C-434A-A017-B55319A381CE}" destId="{11BBD5CC-2C00-44B5-8A77-B0DB659C060C}" srcOrd="0" destOrd="0" presId="urn:microsoft.com/office/officeart/2005/8/layout/chevron2"/>
    <dgm:cxn modelId="{C30F4E9A-80BC-4012-8B35-1216C59751D2}" type="presOf" srcId="{ADCD7DD0-E894-413E-8EDB-C4F8B4FC18AC}" destId="{01146A41-71C3-465D-A981-9C5B2CD25B14}" srcOrd="0" destOrd="2" presId="urn:microsoft.com/office/officeart/2005/8/layout/chevron2"/>
    <dgm:cxn modelId="{838D6793-20EF-434B-81A9-1E64C047B041}" type="presOf" srcId="{59BD5FBA-8F82-40BC-B7B8-CEC0F239872E}" destId="{F97814AD-D033-4EA5-8531-8A980F2416E9}" srcOrd="0" destOrd="0" presId="urn:microsoft.com/office/officeart/2005/8/layout/chevron2"/>
    <dgm:cxn modelId="{EEBA7FC3-9946-476A-BCC8-906CAD5562EB}" srcId="{E24EC9ED-5E8C-4E7B-91A2-A25B64777FD8}" destId="{59BD5FBA-8F82-40BC-B7B8-CEC0F239872E}" srcOrd="2" destOrd="0" parTransId="{14AE1692-48A2-4234-8BD5-3E3C4C7C04C2}" sibTransId="{FDEA8E05-D084-4FA1-B57F-7EDB297DC24E}"/>
    <dgm:cxn modelId="{44B89BE4-3B4A-4E80-9F55-F3779120541E}" srcId="{59BD5FBA-8F82-40BC-B7B8-CEC0F239872E}" destId="{AB67FB65-BAC3-43A3-8358-38FB4F3334DA}" srcOrd="0" destOrd="0" parTransId="{40C1C4FB-2A18-4F77-A00C-7D279ADD186A}" sibTransId="{FDAE0A6C-457A-4304-B70D-92D2F12A962E}"/>
    <dgm:cxn modelId="{38E8C512-37EF-4195-8AFE-93F43989317C}" type="presParOf" srcId="{6136FA81-F498-49FF-9099-1219D70AC112}" destId="{54D4D323-623A-427E-B475-5D61356B0E91}" srcOrd="0" destOrd="0" presId="urn:microsoft.com/office/officeart/2005/8/layout/chevron2"/>
    <dgm:cxn modelId="{EC041054-B0C3-4C2B-8B4A-C0E7C08E870E}" type="presParOf" srcId="{54D4D323-623A-427E-B475-5D61356B0E91}" destId="{3FFF767E-C648-43F3-A54D-BC3EFBE3A487}" srcOrd="0" destOrd="0" presId="urn:microsoft.com/office/officeart/2005/8/layout/chevron2"/>
    <dgm:cxn modelId="{BB9569B7-4C3F-432F-AAA9-470472755CA7}" type="presParOf" srcId="{54D4D323-623A-427E-B475-5D61356B0E91}" destId="{11BBD5CC-2C00-44B5-8A77-B0DB659C060C}" srcOrd="1" destOrd="0" presId="urn:microsoft.com/office/officeart/2005/8/layout/chevron2"/>
    <dgm:cxn modelId="{1AB273CD-3AC7-4DB4-9A11-5B85C5A9BF21}" type="presParOf" srcId="{6136FA81-F498-49FF-9099-1219D70AC112}" destId="{83EB386F-0B22-4DE1-810A-F3202074C2FC}" srcOrd="1" destOrd="0" presId="urn:microsoft.com/office/officeart/2005/8/layout/chevron2"/>
    <dgm:cxn modelId="{1577A39C-E59C-4B97-A62E-E74727AEB0C6}" type="presParOf" srcId="{6136FA81-F498-49FF-9099-1219D70AC112}" destId="{554DAA61-3652-4DCF-803C-CAE8F862D551}" srcOrd="2" destOrd="0" presId="urn:microsoft.com/office/officeart/2005/8/layout/chevron2"/>
    <dgm:cxn modelId="{69C8D38F-085F-4F5A-B20E-DCDF1CC49163}" type="presParOf" srcId="{554DAA61-3652-4DCF-803C-CAE8F862D551}" destId="{82D30363-33BE-4C3B-A715-F7E3ED9C6931}" srcOrd="0" destOrd="0" presId="urn:microsoft.com/office/officeart/2005/8/layout/chevron2"/>
    <dgm:cxn modelId="{AE31CEF3-2CF7-48E0-B449-882FAF1EA012}" type="presParOf" srcId="{554DAA61-3652-4DCF-803C-CAE8F862D551}" destId="{01146A41-71C3-465D-A981-9C5B2CD25B14}" srcOrd="1" destOrd="0" presId="urn:microsoft.com/office/officeart/2005/8/layout/chevron2"/>
    <dgm:cxn modelId="{C0F8F2B6-8E65-4A5A-ABE3-AE276A0D00B2}" type="presParOf" srcId="{6136FA81-F498-49FF-9099-1219D70AC112}" destId="{678AE9F9-7C57-4216-8AD6-D451BD92284F}" srcOrd="3" destOrd="0" presId="urn:microsoft.com/office/officeart/2005/8/layout/chevron2"/>
    <dgm:cxn modelId="{06C1E040-572C-4076-A247-2A98E4A4C84C}" type="presParOf" srcId="{6136FA81-F498-49FF-9099-1219D70AC112}" destId="{8A56B914-88B7-4634-BE58-626E1EEFDCDA}" srcOrd="4" destOrd="0" presId="urn:microsoft.com/office/officeart/2005/8/layout/chevron2"/>
    <dgm:cxn modelId="{924F5BA5-0C7E-4D6D-A7F5-84856C43C83B}" type="presParOf" srcId="{8A56B914-88B7-4634-BE58-626E1EEFDCDA}" destId="{F97814AD-D033-4EA5-8531-8A980F2416E9}" srcOrd="0" destOrd="0" presId="urn:microsoft.com/office/officeart/2005/8/layout/chevron2"/>
    <dgm:cxn modelId="{D7AA3A3A-D1C1-451C-B198-D13AF006C257}" type="presParOf" srcId="{8A56B914-88B7-4634-BE58-626E1EEFDCDA}" destId="{42779386-2D5A-4DF1-BB21-4E419828DD18}"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24EC9ED-5E8C-4E7B-91A2-A25B64777FD8}" type="doc">
      <dgm:prSet loTypeId="urn:microsoft.com/office/officeart/2005/8/layout/chevron2" loCatId="process" qsTypeId="urn:microsoft.com/office/officeart/2005/8/quickstyle/3d1" qsCatId="3D" csTypeId="urn:microsoft.com/office/officeart/2005/8/colors/colorful1#4" csCatId="colorful" phldr="1"/>
      <dgm:spPr/>
      <dgm:t>
        <a:bodyPr/>
        <a:lstStyle/>
        <a:p>
          <a:endParaRPr lang="en-US"/>
        </a:p>
      </dgm:t>
    </dgm:pt>
    <dgm:pt modelId="{6820F57F-DA71-4399-9B9A-22A1206F2B38}">
      <dgm:prSet phldrT="[Text]" custT="1"/>
      <dgm:spPr/>
      <dgm:t>
        <a:bodyPr/>
        <a:lstStyle/>
        <a:p>
          <a:r>
            <a:rPr lang="en-US" sz="3200" dirty="0"/>
            <a:t>4</a:t>
          </a:r>
        </a:p>
      </dgm:t>
    </dgm:pt>
    <dgm:pt modelId="{30A7CA87-D775-4FC7-9E4B-2D3C43B3D346}" type="parTrans" cxnId="{9C8D175F-E5CA-4202-8CF1-DA4F7FDF9A74}">
      <dgm:prSet/>
      <dgm:spPr/>
      <dgm:t>
        <a:bodyPr/>
        <a:lstStyle/>
        <a:p>
          <a:endParaRPr lang="en-US"/>
        </a:p>
      </dgm:t>
    </dgm:pt>
    <dgm:pt modelId="{F711FE72-5125-4C6F-BC70-FF3DBD8CFD61}" type="sibTrans" cxnId="{9C8D175F-E5CA-4202-8CF1-DA4F7FDF9A74}">
      <dgm:prSet/>
      <dgm:spPr/>
      <dgm:t>
        <a:bodyPr/>
        <a:lstStyle/>
        <a:p>
          <a:endParaRPr lang="en-US"/>
        </a:p>
      </dgm:t>
    </dgm:pt>
    <dgm:pt modelId="{8DFE232C-A55C-434A-A017-B55319A381CE}">
      <dgm:prSet phldrT="[Text]" custT="1"/>
      <dgm:spPr/>
      <dgm:t>
        <a:bodyPr/>
        <a:lstStyle/>
        <a:p>
          <a:r>
            <a:rPr lang="en-US" sz="2000" dirty="0">
              <a:effectLst/>
              <a:latin typeface="+mj-lt"/>
            </a:rPr>
            <a:t>Referral Tracking</a:t>
          </a:r>
          <a:endParaRPr lang="en-US" sz="2000" dirty="0"/>
        </a:p>
      </dgm:t>
    </dgm:pt>
    <dgm:pt modelId="{54C1B3C8-E653-4B25-BCDA-DA69A3081519}" type="parTrans" cxnId="{ACDE3C9F-BD06-4F61-8DC0-2E99F6CFDA78}">
      <dgm:prSet/>
      <dgm:spPr/>
      <dgm:t>
        <a:bodyPr/>
        <a:lstStyle/>
        <a:p>
          <a:endParaRPr lang="en-US"/>
        </a:p>
      </dgm:t>
    </dgm:pt>
    <dgm:pt modelId="{22D839BC-3513-43A1-97C0-11C374416ADF}" type="sibTrans" cxnId="{ACDE3C9F-BD06-4F61-8DC0-2E99F6CFDA78}">
      <dgm:prSet/>
      <dgm:spPr/>
      <dgm:t>
        <a:bodyPr/>
        <a:lstStyle/>
        <a:p>
          <a:endParaRPr lang="en-US"/>
        </a:p>
      </dgm:t>
    </dgm:pt>
    <dgm:pt modelId="{CA65D18E-5CAE-4671-A2F5-5C60D0E7CCC8}">
      <dgm:prSet phldrT="[Text]" custT="1"/>
      <dgm:spPr/>
      <dgm:t>
        <a:bodyPr/>
        <a:lstStyle/>
        <a:p>
          <a:r>
            <a:rPr lang="en-US" sz="3200" dirty="0"/>
            <a:t>5</a:t>
          </a:r>
        </a:p>
      </dgm:t>
    </dgm:pt>
    <dgm:pt modelId="{C7ED8BC1-8592-4098-9018-642DB5593454}" type="parTrans" cxnId="{A6540318-F71D-4C2E-BD14-235C769DC156}">
      <dgm:prSet/>
      <dgm:spPr/>
      <dgm:t>
        <a:bodyPr/>
        <a:lstStyle/>
        <a:p>
          <a:endParaRPr lang="en-US"/>
        </a:p>
      </dgm:t>
    </dgm:pt>
    <dgm:pt modelId="{8801767D-FFED-4EB9-9689-13A6C4B2FBCE}" type="sibTrans" cxnId="{A6540318-F71D-4C2E-BD14-235C769DC156}">
      <dgm:prSet/>
      <dgm:spPr/>
      <dgm:t>
        <a:bodyPr/>
        <a:lstStyle/>
        <a:p>
          <a:endParaRPr lang="en-US"/>
        </a:p>
      </dgm:t>
    </dgm:pt>
    <dgm:pt modelId="{2316C702-298A-4EEF-8906-86757B402BD9}">
      <dgm:prSet phldrT="[Text]" custT="1"/>
      <dgm:spPr/>
      <dgm:t>
        <a:bodyPr/>
        <a:lstStyle/>
        <a:p>
          <a:r>
            <a:rPr lang="en-US" sz="3200" dirty="0"/>
            <a:t>6</a:t>
          </a:r>
        </a:p>
      </dgm:t>
    </dgm:pt>
    <dgm:pt modelId="{D724306C-2FAE-4A43-826E-3949B1080F25}" type="parTrans" cxnId="{23EB17DD-1CAC-40DC-9222-5F0368A08820}">
      <dgm:prSet/>
      <dgm:spPr/>
      <dgm:t>
        <a:bodyPr/>
        <a:lstStyle/>
        <a:p>
          <a:endParaRPr lang="en-US"/>
        </a:p>
      </dgm:t>
    </dgm:pt>
    <dgm:pt modelId="{A1B86A41-B821-428F-811C-EC4D858E9A4F}" type="sibTrans" cxnId="{23EB17DD-1CAC-40DC-9222-5F0368A08820}">
      <dgm:prSet/>
      <dgm:spPr/>
      <dgm:t>
        <a:bodyPr/>
        <a:lstStyle/>
        <a:p>
          <a:endParaRPr lang="en-US"/>
        </a:p>
      </dgm:t>
    </dgm:pt>
    <dgm:pt modelId="{1E69E016-31F2-4D6F-B419-339830CD24FB}">
      <dgm:prSet custT="1"/>
      <dgm:spPr/>
      <dgm:t>
        <a:bodyPr/>
        <a:lstStyle/>
        <a:p>
          <a:r>
            <a:rPr lang="en-US" sz="2000" dirty="0">
              <a:latin typeface="+mj-lt"/>
            </a:rPr>
            <a:t>Data Base /Notes </a:t>
          </a:r>
        </a:p>
      </dgm:t>
    </dgm:pt>
    <dgm:pt modelId="{69F28831-BB97-4753-877D-F548A0AC3F1F}" type="parTrans" cxnId="{02A1DE64-C466-48CE-AD32-5D568BB7AA44}">
      <dgm:prSet/>
      <dgm:spPr/>
      <dgm:t>
        <a:bodyPr/>
        <a:lstStyle/>
        <a:p>
          <a:endParaRPr lang="en-US"/>
        </a:p>
      </dgm:t>
    </dgm:pt>
    <dgm:pt modelId="{273F41A2-9635-49C7-9317-53C1350B11DB}" type="sibTrans" cxnId="{02A1DE64-C466-48CE-AD32-5D568BB7AA44}">
      <dgm:prSet/>
      <dgm:spPr/>
      <dgm:t>
        <a:bodyPr/>
        <a:lstStyle/>
        <a:p>
          <a:endParaRPr lang="en-US"/>
        </a:p>
      </dgm:t>
    </dgm:pt>
    <dgm:pt modelId="{16A8196C-F2A3-48E0-A88B-9CA9B7D33D9B}">
      <dgm:prSet custT="1"/>
      <dgm:spPr/>
      <dgm:t>
        <a:bodyPr/>
        <a:lstStyle/>
        <a:p>
          <a:r>
            <a:rPr lang="en-US" sz="2000" dirty="0">
              <a:latin typeface="+mj-lt"/>
            </a:rPr>
            <a:t>Paper / Electronic Compatibility </a:t>
          </a:r>
        </a:p>
      </dgm:t>
    </dgm:pt>
    <dgm:pt modelId="{DBFD75C6-D984-4C52-A0A0-8D12A9CEDA71}" type="parTrans" cxnId="{41EAB76C-86B4-4C55-97D5-ACF0358F77EF}">
      <dgm:prSet/>
      <dgm:spPr/>
      <dgm:t>
        <a:bodyPr/>
        <a:lstStyle/>
        <a:p>
          <a:endParaRPr lang="en-US"/>
        </a:p>
      </dgm:t>
    </dgm:pt>
    <dgm:pt modelId="{CD1FDB5C-6DBA-40D4-9FE7-2381DD700A33}" type="sibTrans" cxnId="{41EAB76C-86B4-4C55-97D5-ACF0358F77EF}">
      <dgm:prSet/>
      <dgm:spPr/>
      <dgm:t>
        <a:bodyPr/>
        <a:lstStyle/>
        <a:p>
          <a:endParaRPr lang="en-US"/>
        </a:p>
      </dgm:t>
    </dgm:pt>
    <dgm:pt modelId="{53D89F88-752E-4E8B-B4AB-4B8959A9464D}">
      <dgm:prSet phldrT="[Text]" custT="1"/>
      <dgm:spPr/>
      <dgm:t>
        <a:bodyPr/>
        <a:lstStyle/>
        <a:p>
          <a:pPr algn="l"/>
          <a:r>
            <a:rPr lang="en-US" sz="2000" dirty="0">
              <a:latin typeface="+mj-lt"/>
            </a:rPr>
            <a:t>Office Space</a:t>
          </a:r>
          <a:endParaRPr lang="en-US" sz="500" dirty="0">
            <a:solidFill>
              <a:schemeClr val="tx2"/>
            </a:solidFill>
            <a:effectLst/>
            <a:latin typeface="+mj-lt"/>
          </a:endParaRPr>
        </a:p>
      </dgm:t>
    </dgm:pt>
    <dgm:pt modelId="{55565623-EE13-4CD1-B780-DACE14C798C1}" type="parTrans" cxnId="{9A56F0D8-58F1-481F-89B1-33DD305FD2C1}">
      <dgm:prSet/>
      <dgm:spPr/>
      <dgm:t>
        <a:bodyPr/>
        <a:lstStyle/>
        <a:p>
          <a:endParaRPr lang="en-US"/>
        </a:p>
      </dgm:t>
    </dgm:pt>
    <dgm:pt modelId="{9D0D6046-98C7-4060-90A7-80A76FA2A16C}" type="sibTrans" cxnId="{9A56F0D8-58F1-481F-89B1-33DD305FD2C1}">
      <dgm:prSet/>
      <dgm:spPr/>
      <dgm:t>
        <a:bodyPr/>
        <a:lstStyle/>
        <a:p>
          <a:endParaRPr lang="en-US"/>
        </a:p>
      </dgm:t>
    </dgm:pt>
    <dgm:pt modelId="{AB67FB65-BAC3-43A3-8358-38FB4F3334DA}">
      <dgm:prSet phldrT="[Text]" custT="1"/>
      <dgm:spPr/>
      <dgm:t>
        <a:bodyPr/>
        <a:lstStyle/>
        <a:p>
          <a:r>
            <a:rPr lang="en-US" sz="2000" dirty="0">
              <a:latin typeface="+mj-lt"/>
            </a:rPr>
            <a:t>General Goals</a:t>
          </a:r>
          <a:endParaRPr lang="en-US" sz="1600" dirty="0">
            <a:effectLst/>
            <a:latin typeface="+mj-lt"/>
          </a:endParaRPr>
        </a:p>
      </dgm:t>
    </dgm:pt>
    <dgm:pt modelId="{40C1C4FB-2A18-4F77-A00C-7D279ADD186A}" type="parTrans" cxnId="{44B89BE4-3B4A-4E80-9F55-F3779120541E}">
      <dgm:prSet/>
      <dgm:spPr/>
      <dgm:t>
        <a:bodyPr/>
        <a:lstStyle/>
        <a:p>
          <a:endParaRPr lang="en-US"/>
        </a:p>
      </dgm:t>
    </dgm:pt>
    <dgm:pt modelId="{FDAE0A6C-457A-4304-B70D-92D2F12A962E}" type="sibTrans" cxnId="{44B89BE4-3B4A-4E80-9F55-F3779120541E}">
      <dgm:prSet/>
      <dgm:spPr/>
      <dgm:t>
        <a:bodyPr/>
        <a:lstStyle/>
        <a:p>
          <a:endParaRPr lang="en-US"/>
        </a:p>
      </dgm:t>
    </dgm:pt>
    <dgm:pt modelId="{BB16AC60-762A-4D00-B209-A87BDD5E07E4}">
      <dgm:prSet custT="1"/>
      <dgm:spPr/>
      <dgm:t>
        <a:bodyPr/>
        <a:lstStyle/>
        <a:p>
          <a:r>
            <a:rPr lang="en-US" sz="2000" dirty="0">
              <a:latin typeface="+mj-lt"/>
            </a:rPr>
            <a:t>Time Frame</a:t>
          </a:r>
        </a:p>
      </dgm:t>
    </dgm:pt>
    <dgm:pt modelId="{123014D8-99BA-432F-A328-B816B8B463AB}" type="parTrans" cxnId="{E6B3105B-1FBA-439F-BA6C-90E6DA57C685}">
      <dgm:prSet/>
      <dgm:spPr/>
      <dgm:t>
        <a:bodyPr/>
        <a:lstStyle/>
        <a:p>
          <a:endParaRPr lang="en-US"/>
        </a:p>
      </dgm:t>
    </dgm:pt>
    <dgm:pt modelId="{2B8A9F93-BF76-4403-91AF-B1A59F991841}" type="sibTrans" cxnId="{E6B3105B-1FBA-439F-BA6C-90E6DA57C685}">
      <dgm:prSet/>
      <dgm:spPr/>
      <dgm:t>
        <a:bodyPr/>
        <a:lstStyle/>
        <a:p>
          <a:endParaRPr lang="en-US"/>
        </a:p>
      </dgm:t>
    </dgm:pt>
    <dgm:pt modelId="{C9819726-690E-49FB-A206-0E3F2BDA1BC9}">
      <dgm:prSet custT="1"/>
      <dgm:spPr/>
      <dgm:t>
        <a:bodyPr/>
        <a:lstStyle/>
        <a:p>
          <a:r>
            <a:rPr lang="en-US" sz="2000" dirty="0">
              <a:latin typeface="+mj-lt"/>
            </a:rPr>
            <a:t>Tools, Forms Scales </a:t>
          </a:r>
        </a:p>
      </dgm:t>
    </dgm:pt>
    <dgm:pt modelId="{1C139CF5-8D4F-4D48-A61C-FBE03CB73323}" type="parTrans" cxnId="{D08710D5-D290-4757-87AF-57C4ED05CCA1}">
      <dgm:prSet/>
      <dgm:spPr/>
      <dgm:t>
        <a:bodyPr/>
        <a:lstStyle/>
        <a:p>
          <a:endParaRPr lang="en-US"/>
        </a:p>
      </dgm:t>
    </dgm:pt>
    <dgm:pt modelId="{31DCE980-E5B7-4612-9A1D-CDF0F4157E4A}" type="sibTrans" cxnId="{D08710D5-D290-4757-87AF-57C4ED05CCA1}">
      <dgm:prSet/>
      <dgm:spPr/>
      <dgm:t>
        <a:bodyPr/>
        <a:lstStyle/>
        <a:p>
          <a:endParaRPr lang="en-US"/>
        </a:p>
      </dgm:t>
    </dgm:pt>
    <dgm:pt modelId="{DB0B61AD-91D1-44DF-8E63-B186597D464C}">
      <dgm:prSet custT="1"/>
      <dgm:spPr/>
      <dgm:t>
        <a:bodyPr/>
        <a:lstStyle/>
        <a:p>
          <a:r>
            <a:rPr lang="en-US" sz="2000" dirty="0">
              <a:latin typeface="+mj-lt"/>
            </a:rPr>
            <a:t>Establishing The Relationship</a:t>
          </a:r>
        </a:p>
      </dgm:t>
    </dgm:pt>
    <dgm:pt modelId="{846181AB-4972-47ED-A493-70815C7630D9}" type="parTrans" cxnId="{B9BE7B5B-FA4C-4566-8AA9-D3B0922118DC}">
      <dgm:prSet/>
      <dgm:spPr/>
      <dgm:t>
        <a:bodyPr/>
        <a:lstStyle/>
        <a:p>
          <a:endParaRPr lang="en-US"/>
        </a:p>
      </dgm:t>
    </dgm:pt>
    <dgm:pt modelId="{EC67E28F-B700-4E7F-A856-0FB9E29656E5}" type="sibTrans" cxnId="{B9BE7B5B-FA4C-4566-8AA9-D3B0922118DC}">
      <dgm:prSet/>
      <dgm:spPr/>
      <dgm:t>
        <a:bodyPr/>
        <a:lstStyle/>
        <a:p>
          <a:endParaRPr lang="en-US"/>
        </a:p>
      </dgm:t>
    </dgm:pt>
    <dgm:pt modelId="{14BB4D87-7687-48D9-8CAA-5C8BF0FB3365}">
      <dgm:prSet custT="1"/>
      <dgm:spPr/>
      <dgm:t>
        <a:bodyPr/>
        <a:lstStyle/>
        <a:p>
          <a:r>
            <a:rPr lang="en-US" sz="2000" dirty="0">
              <a:latin typeface="+mj-lt"/>
            </a:rPr>
            <a:t>Empathy</a:t>
          </a:r>
        </a:p>
      </dgm:t>
    </dgm:pt>
    <dgm:pt modelId="{2B9821D6-6CA7-4D56-A6F3-60EF3D35045B}" type="parTrans" cxnId="{DF920691-9012-4238-90E6-623C643C190A}">
      <dgm:prSet/>
      <dgm:spPr/>
      <dgm:t>
        <a:bodyPr/>
        <a:lstStyle/>
        <a:p>
          <a:endParaRPr lang="en-US"/>
        </a:p>
      </dgm:t>
    </dgm:pt>
    <dgm:pt modelId="{F6DCB063-7801-45EF-B576-0F6C81FEFCEF}" type="sibTrans" cxnId="{DF920691-9012-4238-90E6-623C643C190A}">
      <dgm:prSet/>
      <dgm:spPr/>
      <dgm:t>
        <a:bodyPr/>
        <a:lstStyle/>
        <a:p>
          <a:endParaRPr lang="en-US"/>
        </a:p>
      </dgm:t>
    </dgm:pt>
    <dgm:pt modelId="{6136FA81-F498-49FF-9099-1219D70AC112}" type="pres">
      <dgm:prSet presAssocID="{E24EC9ED-5E8C-4E7B-91A2-A25B64777FD8}" presName="linearFlow" presStyleCnt="0">
        <dgm:presLayoutVars>
          <dgm:dir/>
          <dgm:animLvl val="lvl"/>
          <dgm:resizeHandles val="exact"/>
        </dgm:presLayoutVars>
      </dgm:prSet>
      <dgm:spPr/>
    </dgm:pt>
    <dgm:pt modelId="{54D4D323-623A-427E-B475-5D61356B0E91}" type="pres">
      <dgm:prSet presAssocID="{6820F57F-DA71-4399-9B9A-22A1206F2B38}" presName="composite" presStyleCnt="0"/>
      <dgm:spPr/>
    </dgm:pt>
    <dgm:pt modelId="{3FFF767E-C648-43F3-A54D-BC3EFBE3A487}" type="pres">
      <dgm:prSet presAssocID="{6820F57F-DA71-4399-9B9A-22A1206F2B38}" presName="parentText" presStyleLbl="alignNode1" presStyleIdx="0" presStyleCnt="3" custLinFactNeighborX="0" custLinFactNeighborY="-1791">
        <dgm:presLayoutVars>
          <dgm:chMax val="1"/>
          <dgm:bulletEnabled val="1"/>
        </dgm:presLayoutVars>
      </dgm:prSet>
      <dgm:spPr/>
    </dgm:pt>
    <dgm:pt modelId="{11BBD5CC-2C00-44B5-8A77-B0DB659C060C}" type="pres">
      <dgm:prSet presAssocID="{6820F57F-DA71-4399-9B9A-22A1206F2B38}" presName="descendantText" presStyleLbl="alignAcc1" presStyleIdx="0" presStyleCnt="3">
        <dgm:presLayoutVars>
          <dgm:bulletEnabled val="1"/>
        </dgm:presLayoutVars>
      </dgm:prSet>
      <dgm:spPr/>
    </dgm:pt>
    <dgm:pt modelId="{83EB386F-0B22-4DE1-810A-F3202074C2FC}" type="pres">
      <dgm:prSet presAssocID="{F711FE72-5125-4C6F-BC70-FF3DBD8CFD61}" presName="sp" presStyleCnt="0"/>
      <dgm:spPr/>
    </dgm:pt>
    <dgm:pt modelId="{554DAA61-3652-4DCF-803C-CAE8F862D551}" type="pres">
      <dgm:prSet presAssocID="{CA65D18E-5CAE-4671-A2F5-5C60D0E7CCC8}" presName="composite" presStyleCnt="0"/>
      <dgm:spPr/>
    </dgm:pt>
    <dgm:pt modelId="{82D30363-33BE-4C3B-A715-F7E3ED9C6931}" type="pres">
      <dgm:prSet presAssocID="{CA65D18E-5CAE-4671-A2F5-5C60D0E7CCC8}" presName="parentText" presStyleLbl="alignNode1" presStyleIdx="1" presStyleCnt="3">
        <dgm:presLayoutVars>
          <dgm:chMax val="1"/>
          <dgm:bulletEnabled val="1"/>
        </dgm:presLayoutVars>
      </dgm:prSet>
      <dgm:spPr/>
    </dgm:pt>
    <dgm:pt modelId="{01146A41-71C3-465D-A981-9C5B2CD25B14}" type="pres">
      <dgm:prSet presAssocID="{CA65D18E-5CAE-4671-A2F5-5C60D0E7CCC8}" presName="descendantText" presStyleLbl="alignAcc1" presStyleIdx="1" presStyleCnt="3" custLinFactNeighborY="640">
        <dgm:presLayoutVars>
          <dgm:bulletEnabled val="1"/>
        </dgm:presLayoutVars>
      </dgm:prSet>
      <dgm:spPr/>
    </dgm:pt>
    <dgm:pt modelId="{678AE9F9-7C57-4216-8AD6-D451BD92284F}" type="pres">
      <dgm:prSet presAssocID="{8801767D-FFED-4EB9-9689-13A6C4B2FBCE}" presName="sp" presStyleCnt="0"/>
      <dgm:spPr/>
    </dgm:pt>
    <dgm:pt modelId="{71F589A9-426A-4865-8A0D-6A010660E330}" type="pres">
      <dgm:prSet presAssocID="{2316C702-298A-4EEF-8906-86757B402BD9}" presName="composite" presStyleCnt="0"/>
      <dgm:spPr/>
    </dgm:pt>
    <dgm:pt modelId="{A25A4ADE-9268-418C-92FF-F861C3445CDF}" type="pres">
      <dgm:prSet presAssocID="{2316C702-298A-4EEF-8906-86757B402BD9}" presName="parentText" presStyleLbl="alignNode1" presStyleIdx="2" presStyleCnt="3">
        <dgm:presLayoutVars>
          <dgm:chMax val="1"/>
          <dgm:bulletEnabled val="1"/>
        </dgm:presLayoutVars>
      </dgm:prSet>
      <dgm:spPr/>
    </dgm:pt>
    <dgm:pt modelId="{E5A74D81-434E-4A14-80AD-9EA0DE5703D7}" type="pres">
      <dgm:prSet presAssocID="{2316C702-298A-4EEF-8906-86757B402BD9}" presName="descendantText" presStyleLbl="alignAcc1" presStyleIdx="2" presStyleCnt="3" custLinFactNeighborX="569" custLinFactNeighborY="-1304">
        <dgm:presLayoutVars>
          <dgm:bulletEnabled val="1"/>
        </dgm:presLayoutVars>
      </dgm:prSet>
      <dgm:spPr/>
    </dgm:pt>
  </dgm:ptLst>
  <dgm:cxnLst>
    <dgm:cxn modelId="{D08710D5-D290-4757-87AF-57C4ED05CCA1}" srcId="{CA65D18E-5CAE-4671-A2F5-5C60D0E7CCC8}" destId="{C9819726-690E-49FB-A206-0E3F2BDA1BC9}" srcOrd="2" destOrd="0" parTransId="{1C139CF5-8D4F-4D48-A61C-FBE03CB73323}" sibTransId="{31DCE980-E5B7-4612-9A1D-CDF0F4157E4A}"/>
    <dgm:cxn modelId="{7E4A7DC3-904B-4E59-8357-D09D0DBE534F}" type="presOf" srcId="{6820F57F-DA71-4399-9B9A-22A1206F2B38}" destId="{3FFF767E-C648-43F3-A54D-BC3EFBE3A487}" srcOrd="0" destOrd="0" presId="urn:microsoft.com/office/officeart/2005/8/layout/chevron2"/>
    <dgm:cxn modelId="{DF920691-9012-4238-90E6-623C643C190A}" srcId="{2316C702-298A-4EEF-8906-86757B402BD9}" destId="{14BB4D87-7687-48D9-8CAA-5C8BF0FB3365}" srcOrd="2" destOrd="0" parTransId="{2B9821D6-6CA7-4D56-A6F3-60EF3D35045B}" sibTransId="{F6DCB063-7801-45EF-B576-0F6C81FEFCEF}"/>
    <dgm:cxn modelId="{9A56F0D8-58F1-481F-89B1-33DD305FD2C1}" srcId="{CA65D18E-5CAE-4671-A2F5-5C60D0E7CCC8}" destId="{53D89F88-752E-4E8B-B4AB-4B8959A9464D}" srcOrd="0" destOrd="0" parTransId="{55565623-EE13-4CD1-B780-DACE14C798C1}" sibTransId="{9D0D6046-98C7-4060-90A7-80A76FA2A16C}"/>
    <dgm:cxn modelId="{3A6F19A6-3319-4B3B-8BEE-B85CC9C85BC3}" type="presOf" srcId="{2316C702-298A-4EEF-8906-86757B402BD9}" destId="{A25A4ADE-9268-418C-92FF-F861C3445CDF}" srcOrd="0" destOrd="0" presId="urn:microsoft.com/office/officeart/2005/8/layout/chevron2"/>
    <dgm:cxn modelId="{9C8D175F-E5CA-4202-8CF1-DA4F7FDF9A74}" srcId="{E24EC9ED-5E8C-4E7B-91A2-A25B64777FD8}" destId="{6820F57F-DA71-4399-9B9A-22A1206F2B38}" srcOrd="0" destOrd="0" parTransId="{30A7CA87-D775-4FC7-9E4B-2D3C43B3D346}" sibTransId="{F711FE72-5125-4C6F-BC70-FF3DBD8CFD61}"/>
    <dgm:cxn modelId="{87428B48-211F-4B6B-99CC-96B184E6EED8}" type="presOf" srcId="{8DFE232C-A55C-434A-A017-B55319A381CE}" destId="{11BBD5CC-2C00-44B5-8A77-B0DB659C060C}" srcOrd="0" destOrd="0" presId="urn:microsoft.com/office/officeart/2005/8/layout/chevron2"/>
    <dgm:cxn modelId="{E6B3105B-1FBA-439F-BA6C-90E6DA57C685}" srcId="{CA65D18E-5CAE-4671-A2F5-5C60D0E7CCC8}" destId="{BB16AC60-762A-4D00-B209-A87BDD5E07E4}" srcOrd="1" destOrd="0" parTransId="{123014D8-99BA-432F-A328-B816B8B463AB}" sibTransId="{2B8A9F93-BF76-4403-91AF-B1A59F991841}"/>
    <dgm:cxn modelId="{E2BA3265-D225-490F-97F4-8001881150CC}" type="presOf" srcId="{C9819726-690E-49FB-A206-0E3F2BDA1BC9}" destId="{01146A41-71C3-465D-A981-9C5B2CD25B14}" srcOrd="0" destOrd="2" presId="urn:microsoft.com/office/officeart/2005/8/layout/chevron2"/>
    <dgm:cxn modelId="{82E63B7C-5E20-4E11-9228-487ACCDD961D}" type="presOf" srcId="{E24EC9ED-5E8C-4E7B-91A2-A25B64777FD8}" destId="{6136FA81-F498-49FF-9099-1219D70AC112}" srcOrd="0" destOrd="0" presId="urn:microsoft.com/office/officeart/2005/8/layout/chevron2"/>
    <dgm:cxn modelId="{A6540318-F71D-4C2E-BD14-235C769DC156}" srcId="{E24EC9ED-5E8C-4E7B-91A2-A25B64777FD8}" destId="{CA65D18E-5CAE-4671-A2F5-5C60D0E7CCC8}" srcOrd="1" destOrd="0" parTransId="{C7ED8BC1-8592-4098-9018-642DB5593454}" sibTransId="{8801767D-FFED-4EB9-9689-13A6C4B2FBCE}"/>
    <dgm:cxn modelId="{FBA97FE2-0BC6-4084-852C-BE0777127AFB}" type="presOf" srcId="{DB0B61AD-91D1-44DF-8E63-B186597D464C}" destId="{E5A74D81-434E-4A14-80AD-9EA0DE5703D7}" srcOrd="0" destOrd="1" presId="urn:microsoft.com/office/officeart/2005/8/layout/chevron2"/>
    <dgm:cxn modelId="{68690487-9BFC-4132-BF4F-54C8F577EA7D}" type="presOf" srcId="{14BB4D87-7687-48D9-8CAA-5C8BF0FB3365}" destId="{E5A74D81-434E-4A14-80AD-9EA0DE5703D7}" srcOrd="0" destOrd="2" presId="urn:microsoft.com/office/officeart/2005/8/layout/chevron2"/>
    <dgm:cxn modelId="{23EB17DD-1CAC-40DC-9222-5F0368A08820}" srcId="{E24EC9ED-5E8C-4E7B-91A2-A25B64777FD8}" destId="{2316C702-298A-4EEF-8906-86757B402BD9}" srcOrd="2" destOrd="0" parTransId="{D724306C-2FAE-4A43-826E-3949B1080F25}" sibTransId="{A1B86A41-B821-428F-811C-EC4D858E9A4F}"/>
    <dgm:cxn modelId="{79EE5D5C-775B-4115-A2DD-0C08DD068D9C}" type="presOf" srcId="{CA65D18E-5CAE-4671-A2F5-5C60D0E7CCC8}" destId="{82D30363-33BE-4C3B-A715-F7E3ED9C6931}" srcOrd="0" destOrd="0" presId="urn:microsoft.com/office/officeart/2005/8/layout/chevron2"/>
    <dgm:cxn modelId="{ACDE3C9F-BD06-4F61-8DC0-2E99F6CFDA78}" srcId="{6820F57F-DA71-4399-9B9A-22A1206F2B38}" destId="{8DFE232C-A55C-434A-A017-B55319A381CE}" srcOrd="0" destOrd="0" parTransId="{54C1B3C8-E653-4B25-BCDA-DA69A3081519}" sibTransId="{22D839BC-3513-43A1-97C0-11C374416ADF}"/>
    <dgm:cxn modelId="{44B89BE4-3B4A-4E80-9F55-F3779120541E}" srcId="{2316C702-298A-4EEF-8906-86757B402BD9}" destId="{AB67FB65-BAC3-43A3-8358-38FB4F3334DA}" srcOrd="0" destOrd="0" parTransId="{40C1C4FB-2A18-4F77-A00C-7D279ADD186A}" sibTransId="{FDAE0A6C-457A-4304-B70D-92D2F12A962E}"/>
    <dgm:cxn modelId="{02A1DE64-C466-48CE-AD32-5D568BB7AA44}" srcId="{6820F57F-DA71-4399-9B9A-22A1206F2B38}" destId="{1E69E016-31F2-4D6F-B419-339830CD24FB}" srcOrd="1" destOrd="0" parTransId="{69F28831-BB97-4753-877D-F548A0AC3F1F}" sibTransId="{273F41A2-9635-49C7-9317-53C1350B11DB}"/>
    <dgm:cxn modelId="{B9BE7B5B-FA4C-4566-8AA9-D3B0922118DC}" srcId="{2316C702-298A-4EEF-8906-86757B402BD9}" destId="{DB0B61AD-91D1-44DF-8E63-B186597D464C}" srcOrd="1" destOrd="0" parTransId="{846181AB-4972-47ED-A493-70815C7630D9}" sibTransId="{EC67E28F-B700-4E7F-A856-0FB9E29656E5}"/>
    <dgm:cxn modelId="{41EAB76C-86B4-4C55-97D5-ACF0358F77EF}" srcId="{6820F57F-DA71-4399-9B9A-22A1206F2B38}" destId="{16A8196C-F2A3-48E0-A88B-9CA9B7D33D9B}" srcOrd="2" destOrd="0" parTransId="{DBFD75C6-D984-4C52-A0A0-8D12A9CEDA71}" sibTransId="{CD1FDB5C-6DBA-40D4-9FE7-2381DD700A33}"/>
    <dgm:cxn modelId="{77A8020E-CB31-46CC-B7EA-ADFC5516E519}" type="presOf" srcId="{16A8196C-F2A3-48E0-A88B-9CA9B7D33D9B}" destId="{11BBD5CC-2C00-44B5-8A77-B0DB659C060C}" srcOrd="0" destOrd="2" presId="urn:microsoft.com/office/officeart/2005/8/layout/chevron2"/>
    <dgm:cxn modelId="{EC2C81F0-FBE5-4E45-87DA-A9E82C095FF7}" type="presOf" srcId="{BB16AC60-762A-4D00-B209-A87BDD5E07E4}" destId="{01146A41-71C3-465D-A981-9C5B2CD25B14}" srcOrd="0" destOrd="1" presId="urn:microsoft.com/office/officeart/2005/8/layout/chevron2"/>
    <dgm:cxn modelId="{84634EA1-59F2-4A8E-9F99-B950A846AAC3}" type="presOf" srcId="{1E69E016-31F2-4D6F-B419-339830CD24FB}" destId="{11BBD5CC-2C00-44B5-8A77-B0DB659C060C}" srcOrd="0" destOrd="1" presId="urn:microsoft.com/office/officeart/2005/8/layout/chevron2"/>
    <dgm:cxn modelId="{0169828F-513E-4230-89C1-F8D55BD65B9F}" type="presOf" srcId="{53D89F88-752E-4E8B-B4AB-4B8959A9464D}" destId="{01146A41-71C3-465D-A981-9C5B2CD25B14}" srcOrd="0" destOrd="0" presId="urn:microsoft.com/office/officeart/2005/8/layout/chevron2"/>
    <dgm:cxn modelId="{4B6DEE50-5CCD-4A01-8F7C-89EFA46E9F7D}" type="presOf" srcId="{AB67FB65-BAC3-43A3-8358-38FB4F3334DA}" destId="{E5A74D81-434E-4A14-80AD-9EA0DE5703D7}" srcOrd="0" destOrd="0" presId="urn:microsoft.com/office/officeart/2005/8/layout/chevron2"/>
    <dgm:cxn modelId="{9AA613F2-AFD3-4A1E-B223-8654654CF3ED}" type="presParOf" srcId="{6136FA81-F498-49FF-9099-1219D70AC112}" destId="{54D4D323-623A-427E-B475-5D61356B0E91}" srcOrd="0" destOrd="0" presId="urn:microsoft.com/office/officeart/2005/8/layout/chevron2"/>
    <dgm:cxn modelId="{515A118F-20C2-4746-BD9A-B6AFB2E486CE}" type="presParOf" srcId="{54D4D323-623A-427E-B475-5D61356B0E91}" destId="{3FFF767E-C648-43F3-A54D-BC3EFBE3A487}" srcOrd="0" destOrd="0" presId="urn:microsoft.com/office/officeart/2005/8/layout/chevron2"/>
    <dgm:cxn modelId="{3F96BB7D-9B00-4750-8C51-FFC3781BE73B}" type="presParOf" srcId="{54D4D323-623A-427E-B475-5D61356B0E91}" destId="{11BBD5CC-2C00-44B5-8A77-B0DB659C060C}" srcOrd="1" destOrd="0" presId="urn:microsoft.com/office/officeart/2005/8/layout/chevron2"/>
    <dgm:cxn modelId="{5BB28465-8002-4D44-A112-7FF36C4B453B}" type="presParOf" srcId="{6136FA81-F498-49FF-9099-1219D70AC112}" destId="{83EB386F-0B22-4DE1-810A-F3202074C2FC}" srcOrd="1" destOrd="0" presId="urn:microsoft.com/office/officeart/2005/8/layout/chevron2"/>
    <dgm:cxn modelId="{5024D26B-6547-4D58-8E13-E017FA8EA93B}" type="presParOf" srcId="{6136FA81-F498-49FF-9099-1219D70AC112}" destId="{554DAA61-3652-4DCF-803C-CAE8F862D551}" srcOrd="2" destOrd="0" presId="urn:microsoft.com/office/officeart/2005/8/layout/chevron2"/>
    <dgm:cxn modelId="{0D2076FB-F029-42EE-ABA3-129D824ED2DE}" type="presParOf" srcId="{554DAA61-3652-4DCF-803C-CAE8F862D551}" destId="{82D30363-33BE-4C3B-A715-F7E3ED9C6931}" srcOrd="0" destOrd="0" presId="urn:microsoft.com/office/officeart/2005/8/layout/chevron2"/>
    <dgm:cxn modelId="{8416410D-F7CD-4FF6-8C8A-A34E24D4A85E}" type="presParOf" srcId="{554DAA61-3652-4DCF-803C-CAE8F862D551}" destId="{01146A41-71C3-465D-A981-9C5B2CD25B14}" srcOrd="1" destOrd="0" presId="urn:microsoft.com/office/officeart/2005/8/layout/chevron2"/>
    <dgm:cxn modelId="{AD5C9656-A7BB-42C3-9F5E-C5677851CAE9}" type="presParOf" srcId="{6136FA81-F498-49FF-9099-1219D70AC112}" destId="{678AE9F9-7C57-4216-8AD6-D451BD92284F}" srcOrd="3" destOrd="0" presId="urn:microsoft.com/office/officeart/2005/8/layout/chevron2"/>
    <dgm:cxn modelId="{80A58D69-758A-4171-B638-A4948A8BE820}" type="presParOf" srcId="{6136FA81-F498-49FF-9099-1219D70AC112}" destId="{71F589A9-426A-4865-8A0D-6A010660E330}" srcOrd="4" destOrd="0" presId="urn:microsoft.com/office/officeart/2005/8/layout/chevron2"/>
    <dgm:cxn modelId="{167BB2E9-FF8C-4CE3-AF4D-16A14C9B356A}" type="presParOf" srcId="{71F589A9-426A-4865-8A0D-6A010660E330}" destId="{A25A4ADE-9268-418C-92FF-F861C3445CDF}" srcOrd="0" destOrd="0" presId="urn:microsoft.com/office/officeart/2005/8/layout/chevron2"/>
    <dgm:cxn modelId="{688E15EB-D66F-43AE-A355-1584BAFF0DDB}" type="presParOf" srcId="{71F589A9-426A-4865-8A0D-6A010660E330}" destId="{E5A74D81-434E-4A14-80AD-9EA0DE5703D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24EC9ED-5E8C-4E7B-91A2-A25B64777FD8}" type="doc">
      <dgm:prSet loTypeId="urn:microsoft.com/office/officeart/2005/8/layout/chevron2" loCatId="process" qsTypeId="urn:microsoft.com/office/officeart/2005/8/quickstyle/3d1" qsCatId="3D" csTypeId="urn:microsoft.com/office/officeart/2005/8/colors/colorful1#5" csCatId="colorful" phldr="1"/>
      <dgm:spPr/>
      <dgm:t>
        <a:bodyPr/>
        <a:lstStyle/>
        <a:p>
          <a:endParaRPr lang="en-US"/>
        </a:p>
      </dgm:t>
    </dgm:pt>
    <dgm:pt modelId="{6820F57F-DA71-4399-9B9A-22A1206F2B38}">
      <dgm:prSet phldrT="[Text]"/>
      <dgm:spPr/>
      <dgm:t>
        <a:bodyPr/>
        <a:lstStyle/>
        <a:p>
          <a:r>
            <a:rPr lang="en-US" dirty="0"/>
            <a:t>7</a:t>
          </a:r>
        </a:p>
      </dgm:t>
    </dgm:pt>
    <dgm:pt modelId="{30A7CA87-D775-4FC7-9E4B-2D3C43B3D346}" type="parTrans" cxnId="{9C8D175F-E5CA-4202-8CF1-DA4F7FDF9A74}">
      <dgm:prSet/>
      <dgm:spPr/>
      <dgm:t>
        <a:bodyPr/>
        <a:lstStyle/>
        <a:p>
          <a:endParaRPr lang="en-US"/>
        </a:p>
      </dgm:t>
    </dgm:pt>
    <dgm:pt modelId="{F711FE72-5125-4C6F-BC70-FF3DBD8CFD61}" type="sibTrans" cxnId="{9C8D175F-E5CA-4202-8CF1-DA4F7FDF9A74}">
      <dgm:prSet/>
      <dgm:spPr/>
      <dgm:t>
        <a:bodyPr/>
        <a:lstStyle/>
        <a:p>
          <a:endParaRPr lang="en-US"/>
        </a:p>
      </dgm:t>
    </dgm:pt>
    <dgm:pt modelId="{8DFE232C-A55C-434A-A017-B55319A381CE}">
      <dgm:prSet phldrT="[Text]" custT="1"/>
      <dgm:spPr/>
      <dgm:t>
        <a:bodyPr/>
        <a:lstStyle/>
        <a:p>
          <a:r>
            <a:rPr lang="en-US" sz="2000" dirty="0">
              <a:latin typeface="+mj-lt"/>
            </a:rPr>
            <a:t>Interview Type</a:t>
          </a:r>
        </a:p>
      </dgm:t>
    </dgm:pt>
    <dgm:pt modelId="{54C1B3C8-E653-4B25-BCDA-DA69A3081519}" type="parTrans" cxnId="{ACDE3C9F-BD06-4F61-8DC0-2E99F6CFDA78}">
      <dgm:prSet/>
      <dgm:spPr/>
      <dgm:t>
        <a:bodyPr/>
        <a:lstStyle/>
        <a:p>
          <a:endParaRPr lang="en-US"/>
        </a:p>
      </dgm:t>
    </dgm:pt>
    <dgm:pt modelId="{22D839BC-3513-43A1-97C0-11C374416ADF}" type="sibTrans" cxnId="{ACDE3C9F-BD06-4F61-8DC0-2E99F6CFDA78}">
      <dgm:prSet/>
      <dgm:spPr/>
      <dgm:t>
        <a:bodyPr/>
        <a:lstStyle/>
        <a:p>
          <a:endParaRPr lang="en-US"/>
        </a:p>
      </dgm:t>
    </dgm:pt>
    <dgm:pt modelId="{CA65D18E-5CAE-4671-A2F5-5C60D0E7CCC8}">
      <dgm:prSet phldrT="[Text]"/>
      <dgm:spPr/>
      <dgm:t>
        <a:bodyPr/>
        <a:lstStyle/>
        <a:p>
          <a:r>
            <a:rPr lang="en-US" dirty="0"/>
            <a:t>8</a:t>
          </a:r>
        </a:p>
      </dgm:t>
    </dgm:pt>
    <dgm:pt modelId="{C7ED8BC1-8592-4098-9018-642DB5593454}" type="parTrans" cxnId="{A6540318-F71D-4C2E-BD14-235C769DC156}">
      <dgm:prSet/>
      <dgm:spPr/>
      <dgm:t>
        <a:bodyPr/>
        <a:lstStyle/>
        <a:p>
          <a:endParaRPr lang="en-US"/>
        </a:p>
      </dgm:t>
    </dgm:pt>
    <dgm:pt modelId="{8801767D-FFED-4EB9-9689-13A6C4B2FBCE}" type="sibTrans" cxnId="{A6540318-F71D-4C2E-BD14-235C769DC156}">
      <dgm:prSet/>
      <dgm:spPr/>
      <dgm:t>
        <a:bodyPr/>
        <a:lstStyle/>
        <a:p>
          <a:endParaRPr lang="en-US"/>
        </a:p>
      </dgm:t>
    </dgm:pt>
    <dgm:pt modelId="{2316C702-298A-4EEF-8906-86757B402BD9}">
      <dgm:prSet phldrT="[Text]"/>
      <dgm:spPr/>
      <dgm:t>
        <a:bodyPr/>
        <a:lstStyle/>
        <a:p>
          <a:r>
            <a:rPr lang="en-US" dirty="0"/>
            <a:t>9</a:t>
          </a:r>
        </a:p>
      </dgm:t>
    </dgm:pt>
    <dgm:pt modelId="{D724306C-2FAE-4A43-826E-3949B1080F25}" type="parTrans" cxnId="{23EB17DD-1CAC-40DC-9222-5F0368A08820}">
      <dgm:prSet/>
      <dgm:spPr/>
      <dgm:t>
        <a:bodyPr/>
        <a:lstStyle/>
        <a:p>
          <a:endParaRPr lang="en-US"/>
        </a:p>
      </dgm:t>
    </dgm:pt>
    <dgm:pt modelId="{A1B86A41-B821-428F-811C-EC4D858E9A4F}" type="sibTrans" cxnId="{23EB17DD-1CAC-40DC-9222-5F0368A08820}">
      <dgm:prSet/>
      <dgm:spPr/>
      <dgm:t>
        <a:bodyPr/>
        <a:lstStyle/>
        <a:p>
          <a:endParaRPr lang="en-US"/>
        </a:p>
      </dgm:t>
    </dgm:pt>
    <dgm:pt modelId="{53D89F88-752E-4E8B-B4AB-4B8959A9464D}">
      <dgm:prSet phldrT="[Text]" custT="1"/>
      <dgm:spPr/>
      <dgm:t>
        <a:bodyPr/>
        <a:lstStyle/>
        <a:p>
          <a:r>
            <a:rPr lang="en-US" sz="2000" dirty="0">
              <a:solidFill>
                <a:schemeClr val="tx1"/>
              </a:solidFill>
              <a:effectLst/>
              <a:latin typeface="+mj-lt"/>
            </a:rPr>
            <a:t>Client Speech Patterns</a:t>
          </a:r>
          <a:endParaRPr lang="en-US" sz="900" dirty="0">
            <a:solidFill>
              <a:schemeClr val="tx1"/>
            </a:solidFill>
            <a:effectLst/>
            <a:latin typeface="+mj-lt"/>
          </a:endParaRPr>
        </a:p>
      </dgm:t>
    </dgm:pt>
    <dgm:pt modelId="{55565623-EE13-4CD1-B780-DACE14C798C1}" type="parTrans" cxnId="{9A56F0D8-58F1-481F-89B1-33DD305FD2C1}">
      <dgm:prSet/>
      <dgm:spPr/>
      <dgm:t>
        <a:bodyPr/>
        <a:lstStyle/>
        <a:p>
          <a:endParaRPr lang="en-US"/>
        </a:p>
      </dgm:t>
    </dgm:pt>
    <dgm:pt modelId="{9D0D6046-98C7-4060-90A7-80A76FA2A16C}" type="sibTrans" cxnId="{9A56F0D8-58F1-481F-89B1-33DD305FD2C1}">
      <dgm:prSet/>
      <dgm:spPr/>
      <dgm:t>
        <a:bodyPr/>
        <a:lstStyle/>
        <a:p>
          <a:endParaRPr lang="en-US"/>
        </a:p>
      </dgm:t>
    </dgm:pt>
    <dgm:pt modelId="{39EBCEC3-6705-4EF3-B436-B5147E6A12EF}">
      <dgm:prSet phldrT="[Text]" custT="1"/>
      <dgm:spPr/>
      <dgm:t>
        <a:bodyPr/>
        <a:lstStyle/>
        <a:p>
          <a:r>
            <a:rPr lang="en-US" sz="2000" dirty="0">
              <a:effectLst/>
              <a:latin typeface="+mj-lt"/>
            </a:rPr>
            <a:t>Interview Success </a:t>
          </a:r>
        </a:p>
      </dgm:t>
    </dgm:pt>
    <dgm:pt modelId="{5599702F-4AF0-4EC3-8BC6-789D45133953}" type="parTrans" cxnId="{AC949827-7BAF-44DB-A1FC-C4097ACA332C}">
      <dgm:prSet/>
      <dgm:spPr/>
      <dgm:t>
        <a:bodyPr/>
        <a:lstStyle/>
        <a:p>
          <a:endParaRPr lang="en-US"/>
        </a:p>
      </dgm:t>
    </dgm:pt>
    <dgm:pt modelId="{9F514B08-4838-4D0A-B65B-6234786B2301}" type="sibTrans" cxnId="{AC949827-7BAF-44DB-A1FC-C4097ACA332C}">
      <dgm:prSet/>
      <dgm:spPr/>
      <dgm:t>
        <a:bodyPr/>
        <a:lstStyle/>
        <a:p>
          <a:endParaRPr lang="en-US"/>
        </a:p>
      </dgm:t>
    </dgm:pt>
    <dgm:pt modelId="{1EE0F6D6-4398-4126-B860-8F6BB00BE43F}">
      <dgm:prSet custT="1"/>
      <dgm:spPr/>
      <dgm:t>
        <a:bodyPr/>
        <a:lstStyle/>
        <a:p>
          <a:r>
            <a:rPr lang="en-US" sz="2000" dirty="0">
              <a:latin typeface="+mj-lt"/>
            </a:rPr>
            <a:t>Interview Styles</a:t>
          </a:r>
        </a:p>
      </dgm:t>
    </dgm:pt>
    <dgm:pt modelId="{A295D0F1-FCB9-4AFB-9683-F5E7359DF4FD}" type="parTrans" cxnId="{0332616B-4B9C-4698-B565-CE7595139090}">
      <dgm:prSet/>
      <dgm:spPr/>
      <dgm:t>
        <a:bodyPr/>
        <a:lstStyle/>
        <a:p>
          <a:endParaRPr lang="en-US"/>
        </a:p>
      </dgm:t>
    </dgm:pt>
    <dgm:pt modelId="{E2039D9D-7DC4-44E3-8246-369D951168A4}" type="sibTrans" cxnId="{0332616B-4B9C-4698-B565-CE7595139090}">
      <dgm:prSet/>
      <dgm:spPr/>
      <dgm:t>
        <a:bodyPr/>
        <a:lstStyle/>
        <a:p>
          <a:endParaRPr lang="en-US"/>
        </a:p>
      </dgm:t>
    </dgm:pt>
    <dgm:pt modelId="{2DBAEFCA-3B14-4E2E-B33B-F2D8EE7DC854}">
      <dgm:prSet custT="1"/>
      <dgm:spPr/>
      <dgm:t>
        <a:bodyPr/>
        <a:lstStyle/>
        <a:p>
          <a:r>
            <a:rPr lang="en-US" sz="2000" dirty="0">
              <a:latin typeface="+mj-lt"/>
            </a:rPr>
            <a:t>Interview Goals</a:t>
          </a:r>
          <a:endParaRPr lang="en-US" sz="2000" dirty="0">
            <a:effectLst/>
            <a:latin typeface="+mj-lt"/>
          </a:endParaRPr>
        </a:p>
      </dgm:t>
    </dgm:pt>
    <dgm:pt modelId="{A258D0C3-F644-455B-8ADD-ED81FA00BB6B}" type="parTrans" cxnId="{A5B24B4C-38F3-4366-BFCC-498E0E9E5660}">
      <dgm:prSet/>
      <dgm:spPr/>
      <dgm:t>
        <a:bodyPr/>
        <a:lstStyle/>
        <a:p>
          <a:endParaRPr lang="en-US"/>
        </a:p>
      </dgm:t>
    </dgm:pt>
    <dgm:pt modelId="{08A8A362-B759-4D97-8767-8FCE5C807215}" type="sibTrans" cxnId="{A5B24B4C-38F3-4366-BFCC-498E0E9E5660}">
      <dgm:prSet/>
      <dgm:spPr/>
      <dgm:t>
        <a:bodyPr/>
        <a:lstStyle/>
        <a:p>
          <a:endParaRPr lang="en-US"/>
        </a:p>
      </dgm:t>
    </dgm:pt>
    <dgm:pt modelId="{928DF92E-FE07-445D-B2CB-487E1E0DE589}">
      <dgm:prSet custT="1"/>
      <dgm:spPr/>
      <dgm:t>
        <a:bodyPr/>
        <a:lstStyle/>
        <a:p>
          <a:r>
            <a:rPr lang="en-US" sz="2000" dirty="0">
              <a:solidFill>
                <a:schemeClr val="tx1"/>
              </a:solidFill>
              <a:effectLst/>
              <a:latin typeface="+mj-lt"/>
            </a:rPr>
            <a:t>Client Emotional Patterns</a:t>
          </a:r>
        </a:p>
      </dgm:t>
    </dgm:pt>
    <dgm:pt modelId="{521BD0A6-9DC4-4101-8A36-3859A85BF31E}" type="parTrans" cxnId="{595A0264-A1A6-4509-A866-48348B73C821}">
      <dgm:prSet/>
      <dgm:spPr/>
      <dgm:t>
        <a:bodyPr/>
        <a:lstStyle/>
        <a:p>
          <a:endParaRPr lang="en-US"/>
        </a:p>
      </dgm:t>
    </dgm:pt>
    <dgm:pt modelId="{4160D8BD-DA0D-41D5-B188-1997BE9A5E82}" type="sibTrans" cxnId="{595A0264-A1A6-4509-A866-48348B73C821}">
      <dgm:prSet/>
      <dgm:spPr/>
      <dgm:t>
        <a:bodyPr/>
        <a:lstStyle/>
        <a:p>
          <a:endParaRPr lang="en-US"/>
        </a:p>
      </dgm:t>
    </dgm:pt>
    <dgm:pt modelId="{657071CC-D053-4C3D-B0D6-A3D1068E9E05}">
      <dgm:prSet custT="1"/>
      <dgm:spPr/>
      <dgm:t>
        <a:bodyPr/>
        <a:lstStyle/>
        <a:p>
          <a:r>
            <a:rPr lang="en-US" sz="2000" dirty="0">
              <a:solidFill>
                <a:schemeClr val="tx1"/>
              </a:solidFill>
              <a:effectLst/>
              <a:latin typeface="+mj-lt"/>
            </a:rPr>
            <a:t>Client Body Language</a:t>
          </a:r>
        </a:p>
      </dgm:t>
    </dgm:pt>
    <dgm:pt modelId="{C9A9A894-E4CF-492D-AF26-5280A4570BBA}" type="parTrans" cxnId="{720D1E65-9CF6-4422-B08B-66955D09E0F2}">
      <dgm:prSet/>
      <dgm:spPr/>
      <dgm:t>
        <a:bodyPr/>
        <a:lstStyle/>
        <a:p>
          <a:endParaRPr lang="en-US"/>
        </a:p>
      </dgm:t>
    </dgm:pt>
    <dgm:pt modelId="{12E11A0B-E7B6-4E09-8956-85FD3F3125D8}" type="sibTrans" cxnId="{720D1E65-9CF6-4422-B08B-66955D09E0F2}">
      <dgm:prSet/>
      <dgm:spPr/>
      <dgm:t>
        <a:bodyPr/>
        <a:lstStyle/>
        <a:p>
          <a:endParaRPr lang="en-US"/>
        </a:p>
      </dgm:t>
    </dgm:pt>
    <dgm:pt modelId="{4B5797DC-BB82-4B17-9419-FCDD7557518D}">
      <dgm:prSet phldrT="[Text]" custT="1"/>
      <dgm:spPr/>
      <dgm:t>
        <a:bodyPr/>
        <a:lstStyle/>
        <a:p>
          <a:r>
            <a:rPr lang="en-US" sz="2000" dirty="0">
              <a:effectLst/>
              <a:latin typeface="+mj-lt"/>
            </a:rPr>
            <a:t>Interview Missing Info</a:t>
          </a:r>
        </a:p>
      </dgm:t>
    </dgm:pt>
    <dgm:pt modelId="{2AB833DB-CCBA-4688-9BB9-1454F643B98F}" type="parTrans" cxnId="{B2D9E4A5-B9F6-4DFF-AEDE-A8465E935332}">
      <dgm:prSet/>
      <dgm:spPr/>
      <dgm:t>
        <a:bodyPr/>
        <a:lstStyle/>
        <a:p>
          <a:endParaRPr lang="en-US"/>
        </a:p>
      </dgm:t>
    </dgm:pt>
    <dgm:pt modelId="{FA3857BF-2FE7-461B-8830-FA389538CBB7}" type="sibTrans" cxnId="{B2D9E4A5-B9F6-4DFF-AEDE-A8465E935332}">
      <dgm:prSet/>
      <dgm:spPr/>
      <dgm:t>
        <a:bodyPr/>
        <a:lstStyle/>
        <a:p>
          <a:endParaRPr lang="en-US"/>
        </a:p>
      </dgm:t>
    </dgm:pt>
    <dgm:pt modelId="{D83CCCC8-6B15-4C00-81EA-89DBAA9AFFDD}">
      <dgm:prSet phldrT="[Text]" custT="1"/>
      <dgm:spPr/>
      <dgm:t>
        <a:bodyPr/>
        <a:lstStyle/>
        <a:p>
          <a:r>
            <a:rPr lang="en-US" sz="2000" dirty="0">
              <a:effectLst/>
              <a:latin typeface="+mj-lt"/>
            </a:rPr>
            <a:t>Outcome Measures</a:t>
          </a:r>
        </a:p>
      </dgm:t>
    </dgm:pt>
    <dgm:pt modelId="{847A6565-9C61-4565-9AE6-FF7FFF34BBFE}" type="parTrans" cxnId="{CE3B1171-87BF-4AFC-A701-2F8A6FB7BA20}">
      <dgm:prSet/>
      <dgm:spPr/>
      <dgm:t>
        <a:bodyPr/>
        <a:lstStyle/>
        <a:p>
          <a:endParaRPr lang="en-US"/>
        </a:p>
      </dgm:t>
    </dgm:pt>
    <dgm:pt modelId="{92AF978F-59E2-45FC-9D95-4D3592BEEC9A}" type="sibTrans" cxnId="{CE3B1171-87BF-4AFC-A701-2F8A6FB7BA20}">
      <dgm:prSet/>
      <dgm:spPr/>
      <dgm:t>
        <a:bodyPr/>
        <a:lstStyle/>
        <a:p>
          <a:endParaRPr lang="en-US"/>
        </a:p>
      </dgm:t>
    </dgm:pt>
    <dgm:pt modelId="{6136FA81-F498-49FF-9099-1219D70AC112}" type="pres">
      <dgm:prSet presAssocID="{E24EC9ED-5E8C-4E7B-91A2-A25B64777FD8}" presName="linearFlow" presStyleCnt="0">
        <dgm:presLayoutVars>
          <dgm:dir/>
          <dgm:animLvl val="lvl"/>
          <dgm:resizeHandles val="exact"/>
        </dgm:presLayoutVars>
      </dgm:prSet>
      <dgm:spPr/>
    </dgm:pt>
    <dgm:pt modelId="{54D4D323-623A-427E-B475-5D61356B0E91}" type="pres">
      <dgm:prSet presAssocID="{6820F57F-DA71-4399-9B9A-22A1206F2B38}" presName="composite" presStyleCnt="0"/>
      <dgm:spPr/>
    </dgm:pt>
    <dgm:pt modelId="{3FFF767E-C648-43F3-A54D-BC3EFBE3A487}" type="pres">
      <dgm:prSet presAssocID="{6820F57F-DA71-4399-9B9A-22A1206F2B38}" presName="parentText" presStyleLbl="alignNode1" presStyleIdx="0" presStyleCnt="3" custLinFactNeighborX="0" custLinFactNeighborY="-1791">
        <dgm:presLayoutVars>
          <dgm:chMax val="1"/>
          <dgm:bulletEnabled val="1"/>
        </dgm:presLayoutVars>
      </dgm:prSet>
      <dgm:spPr/>
    </dgm:pt>
    <dgm:pt modelId="{11BBD5CC-2C00-44B5-8A77-B0DB659C060C}" type="pres">
      <dgm:prSet presAssocID="{6820F57F-DA71-4399-9B9A-22A1206F2B38}" presName="descendantText" presStyleLbl="alignAcc1" presStyleIdx="0" presStyleCnt="3" custLinFactNeighborX="3582" custLinFactNeighborY="-328">
        <dgm:presLayoutVars>
          <dgm:bulletEnabled val="1"/>
        </dgm:presLayoutVars>
      </dgm:prSet>
      <dgm:spPr/>
    </dgm:pt>
    <dgm:pt modelId="{83EB386F-0B22-4DE1-810A-F3202074C2FC}" type="pres">
      <dgm:prSet presAssocID="{F711FE72-5125-4C6F-BC70-FF3DBD8CFD61}" presName="sp" presStyleCnt="0"/>
      <dgm:spPr/>
    </dgm:pt>
    <dgm:pt modelId="{554DAA61-3652-4DCF-803C-CAE8F862D551}" type="pres">
      <dgm:prSet presAssocID="{CA65D18E-5CAE-4671-A2F5-5C60D0E7CCC8}" presName="composite" presStyleCnt="0"/>
      <dgm:spPr/>
    </dgm:pt>
    <dgm:pt modelId="{82D30363-33BE-4C3B-A715-F7E3ED9C6931}" type="pres">
      <dgm:prSet presAssocID="{CA65D18E-5CAE-4671-A2F5-5C60D0E7CCC8}" presName="parentText" presStyleLbl="alignNode1" presStyleIdx="1" presStyleCnt="3">
        <dgm:presLayoutVars>
          <dgm:chMax val="1"/>
          <dgm:bulletEnabled val="1"/>
        </dgm:presLayoutVars>
      </dgm:prSet>
      <dgm:spPr/>
    </dgm:pt>
    <dgm:pt modelId="{01146A41-71C3-465D-A981-9C5B2CD25B14}" type="pres">
      <dgm:prSet presAssocID="{CA65D18E-5CAE-4671-A2F5-5C60D0E7CCC8}" presName="descendantText" presStyleLbl="alignAcc1" presStyleIdx="1" presStyleCnt="3" custLinFactNeighborY="3275">
        <dgm:presLayoutVars>
          <dgm:bulletEnabled val="1"/>
        </dgm:presLayoutVars>
      </dgm:prSet>
      <dgm:spPr/>
    </dgm:pt>
    <dgm:pt modelId="{678AE9F9-7C57-4216-8AD6-D451BD92284F}" type="pres">
      <dgm:prSet presAssocID="{8801767D-FFED-4EB9-9689-13A6C4B2FBCE}" presName="sp" presStyleCnt="0"/>
      <dgm:spPr/>
    </dgm:pt>
    <dgm:pt modelId="{71F589A9-426A-4865-8A0D-6A010660E330}" type="pres">
      <dgm:prSet presAssocID="{2316C702-298A-4EEF-8906-86757B402BD9}" presName="composite" presStyleCnt="0"/>
      <dgm:spPr/>
    </dgm:pt>
    <dgm:pt modelId="{A25A4ADE-9268-418C-92FF-F861C3445CDF}" type="pres">
      <dgm:prSet presAssocID="{2316C702-298A-4EEF-8906-86757B402BD9}" presName="parentText" presStyleLbl="alignNode1" presStyleIdx="2" presStyleCnt="3">
        <dgm:presLayoutVars>
          <dgm:chMax val="1"/>
          <dgm:bulletEnabled val="1"/>
        </dgm:presLayoutVars>
      </dgm:prSet>
      <dgm:spPr/>
    </dgm:pt>
    <dgm:pt modelId="{E5A74D81-434E-4A14-80AD-9EA0DE5703D7}" type="pres">
      <dgm:prSet presAssocID="{2316C702-298A-4EEF-8906-86757B402BD9}" presName="descendantText" presStyleLbl="alignAcc1" presStyleIdx="2" presStyleCnt="3" custLinFactNeighborX="569" custLinFactNeighborY="1331">
        <dgm:presLayoutVars>
          <dgm:bulletEnabled val="1"/>
        </dgm:presLayoutVars>
      </dgm:prSet>
      <dgm:spPr/>
    </dgm:pt>
  </dgm:ptLst>
  <dgm:cxnLst>
    <dgm:cxn modelId="{23EB17DD-1CAC-40DC-9222-5F0368A08820}" srcId="{E24EC9ED-5E8C-4E7B-91A2-A25B64777FD8}" destId="{2316C702-298A-4EEF-8906-86757B402BD9}" srcOrd="2" destOrd="0" parTransId="{D724306C-2FAE-4A43-826E-3949B1080F25}" sibTransId="{A1B86A41-B821-428F-811C-EC4D858E9A4F}"/>
    <dgm:cxn modelId="{A6540318-F71D-4C2E-BD14-235C769DC156}" srcId="{E24EC9ED-5E8C-4E7B-91A2-A25B64777FD8}" destId="{CA65D18E-5CAE-4671-A2F5-5C60D0E7CCC8}" srcOrd="1" destOrd="0" parTransId="{C7ED8BC1-8592-4098-9018-642DB5593454}" sibTransId="{8801767D-FFED-4EB9-9689-13A6C4B2FBCE}"/>
    <dgm:cxn modelId="{214CD042-68CE-46B0-85C9-6A3FF9BB99FA}" type="presOf" srcId="{D83CCCC8-6B15-4C00-81EA-89DBAA9AFFDD}" destId="{E5A74D81-434E-4A14-80AD-9EA0DE5703D7}" srcOrd="0" destOrd="2" presId="urn:microsoft.com/office/officeart/2005/8/layout/chevron2"/>
    <dgm:cxn modelId="{A5B24B4C-38F3-4366-BFCC-498E0E9E5660}" srcId="{6820F57F-DA71-4399-9B9A-22A1206F2B38}" destId="{2DBAEFCA-3B14-4E2E-B33B-F2D8EE7DC854}" srcOrd="2" destOrd="0" parTransId="{A258D0C3-F644-455B-8ADD-ED81FA00BB6B}" sibTransId="{08A8A362-B759-4D97-8767-8FCE5C807215}"/>
    <dgm:cxn modelId="{EC03A5CA-FCB2-4FD9-88C6-61DE49FAFB22}" type="presOf" srcId="{1EE0F6D6-4398-4126-B860-8F6BB00BE43F}" destId="{11BBD5CC-2C00-44B5-8A77-B0DB659C060C}" srcOrd="0" destOrd="1" presId="urn:microsoft.com/office/officeart/2005/8/layout/chevron2"/>
    <dgm:cxn modelId="{ACDE3C9F-BD06-4F61-8DC0-2E99F6CFDA78}" srcId="{6820F57F-DA71-4399-9B9A-22A1206F2B38}" destId="{8DFE232C-A55C-434A-A017-B55319A381CE}" srcOrd="0" destOrd="0" parTransId="{54C1B3C8-E653-4B25-BCDA-DA69A3081519}" sibTransId="{22D839BC-3513-43A1-97C0-11C374416ADF}"/>
    <dgm:cxn modelId="{AC949827-7BAF-44DB-A1FC-C4097ACA332C}" srcId="{2316C702-298A-4EEF-8906-86757B402BD9}" destId="{39EBCEC3-6705-4EF3-B436-B5147E6A12EF}" srcOrd="0" destOrd="0" parTransId="{5599702F-4AF0-4EC3-8BC6-789D45133953}" sibTransId="{9F514B08-4838-4D0A-B65B-6234786B2301}"/>
    <dgm:cxn modelId="{B64924E3-72FF-4376-93FB-899A64244313}" type="presOf" srcId="{E24EC9ED-5E8C-4E7B-91A2-A25B64777FD8}" destId="{6136FA81-F498-49FF-9099-1219D70AC112}" srcOrd="0" destOrd="0" presId="urn:microsoft.com/office/officeart/2005/8/layout/chevron2"/>
    <dgm:cxn modelId="{4F2B1775-031C-4845-B3B2-C7A284FA3736}" type="presOf" srcId="{657071CC-D053-4C3D-B0D6-A3D1068E9E05}" destId="{01146A41-71C3-465D-A981-9C5B2CD25B14}" srcOrd="0" destOrd="2" presId="urn:microsoft.com/office/officeart/2005/8/layout/chevron2"/>
    <dgm:cxn modelId="{A7316B28-D929-43D3-BFE0-D72D19459BFB}" type="presOf" srcId="{8DFE232C-A55C-434A-A017-B55319A381CE}" destId="{11BBD5CC-2C00-44B5-8A77-B0DB659C060C}" srcOrd="0" destOrd="0" presId="urn:microsoft.com/office/officeart/2005/8/layout/chevron2"/>
    <dgm:cxn modelId="{9A56F0D8-58F1-481F-89B1-33DD305FD2C1}" srcId="{CA65D18E-5CAE-4671-A2F5-5C60D0E7CCC8}" destId="{53D89F88-752E-4E8B-B4AB-4B8959A9464D}" srcOrd="0" destOrd="0" parTransId="{55565623-EE13-4CD1-B780-DACE14C798C1}" sibTransId="{9D0D6046-98C7-4060-90A7-80A76FA2A16C}"/>
    <dgm:cxn modelId="{978A7EA0-29C8-4F67-B090-F722C68ED50B}" type="presOf" srcId="{CA65D18E-5CAE-4671-A2F5-5C60D0E7CCC8}" destId="{82D30363-33BE-4C3B-A715-F7E3ED9C6931}" srcOrd="0" destOrd="0" presId="urn:microsoft.com/office/officeart/2005/8/layout/chevron2"/>
    <dgm:cxn modelId="{EC2463F0-2475-4852-8EF0-55D9712761FD}" type="presOf" srcId="{53D89F88-752E-4E8B-B4AB-4B8959A9464D}" destId="{01146A41-71C3-465D-A981-9C5B2CD25B14}" srcOrd="0" destOrd="0" presId="urn:microsoft.com/office/officeart/2005/8/layout/chevron2"/>
    <dgm:cxn modelId="{720D1E65-9CF6-4422-B08B-66955D09E0F2}" srcId="{CA65D18E-5CAE-4671-A2F5-5C60D0E7CCC8}" destId="{657071CC-D053-4C3D-B0D6-A3D1068E9E05}" srcOrd="2" destOrd="0" parTransId="{C9A9A894-E4CF-492D-AF26-5280A4570BBA}" sibTransId="{12E11A0B-E7B6-4E09-8956-85FD3F3125D8}"/>
    <dgm:cxn modelId="{9C8D175F-E5CA-4202-8CF1-DA4F7FDF9A74}" srcId="{E24EC9ED-5E8C-4E7B-91A2-A25B64777FD8}" destId="{6820F57F-DA71-4399-9B9A-22A1206F2B38}" srcOrd="0" destOrd="0" parTransId="{30A7CA87-D775-4FC7-9E4B-2D3C43B3D346}" sibTransId="{F711FE72-5125-4C6F-BC70-FF3DBD8CFD61}"/>
    <dgm:cxn modelId="{0332616B-4B9C-4698-B565-CE7595139090}" srcId="{6820F57F-DA71-4399-9B9A-22A1206F2B38}" destId="{1EE0F6D6-4398-4126-B860-8F6BB00BE43F}" srcOrd="1" destOrd="0" parTransId="{A295D0F1-FCB9-4AFB-9683-F5E7359DF4FD}" sibTransId="{E2039D9D-7DC4-44E3-8246-369D951168A4}"/>
    <dgm:cxn modelId="{B2D9E4A5-B9F6-4DFF-AEDE-A8465E935332}" srcId="{2316C702-298A-4EEF-8906-86757B402BD9}" destId="{4B5797DC-BB82-4B17-9419-FCDD7557518D}" srcOrd="1" destOrd="0" parTransId="{2AB833DB-CCBA-4688-9BB9-1454F643B98F}" sibTransId="{FA3857BF-2FE7-461B-8830-FA389538CBB7}"/>
    <dgm:cxn modelId="{12366532-2CEB-4EF8-8A4F-56197565F321}" type="presOf" srcId="{2DBAEFCA-3B14-4E2E-B33B-F2D8EE7DC854}" destId="{11BBD5CC-2C00-44B5-8A77-B0DB659C060C}" srcOrd="0" destOrd="2" presId="urn:microsoft.com/office/officeart/2005/8/layout/chevron2"/>
    <dgm:cxn modelId="{1F55A22C-B33B-44FC-8736-2ED8E9C4EA58}" type="presOf" srcId="{4B5797DC-BB82-4B17-9419-FCDD7557518D}" destId="{E5A74D81-434E-4A14-80AD-9EA0DE5703D7}" srcOrd="0" destOrd="1" presId="urn:microsoft.com/office/officeart/2005/8/layout/chevron2"/>
    <dgm:cxn modelId="{78D02FB9-F48B-4153-BDEF-9DFB82DDCEC8}" type="presOf" srcId="{39EBCEC3-6705-4EF3-B436-B5147E6A12EF}" destId="{E5A74D81-434E-4A14-80AD-9EA0DE5703D7}" srcOrd="0" destOrd="0" presId="urn:microsoft.com/office/officeart/2005/8/layout/chevron2"/>
    <dgm:cxn modelId="{18CF81F2-E142-4C90-97E4-CD22A44A6B0F}" type="presOf" srcId="{2316C702-298A-4EEF-8906-86757B402BD9}" destId="{A25A4ADE-9268-418C-92FF-F861C3445CDF}" srcOrd="0" destOrd="0" presId="urn:microsoft.com/office/officeart/2005/8/layout/chevron2"/>
    <dgm:cxn modelId="{E661DD29-E243-410F-9969-4C1CBD8A1CCA}" type="presOf" srcId="{928DF92E-FE07-445D-B2CB-487E1E0DE589}" destId="{01146A41-71C3-465D-A981-9C5B2CD25B14}" srcOrd="0" destOrd="1" presId="urn:microsoft.com/office/officeart/2005/8/layout/chevron2"/>
    <dgm:cxn modelId="{595A0264-A1A6-4509-A866-48348B73C821}" srcId="{CA65D18E-5CAE-4671-A2F5-5C60D0E7CCC8}" destId="{928DF92E-FE07-445D-B2CB-487E1E0DE589}" srcOrd="1" destOrd="0" parTransId="{521BD0A6-9DC4-4101-8A36-3859A85BF31E}" sibTransId="{4160D8BD-DA0D-41D5-B188-1997BE9A5E82}"/>
    <dgm:cxn modelId="{A323591F-BAAB-4438-897E-76F026A248C0}" type="presOf" srcId="{6820F57F-DA71-4399-9B9A-22A1206F2B38}" destId="{3FFF767E-C648-43F3-A54D-BC3EFBE3A487}" srcOrd="0" destOrd="0" presId="urn:microsoft.com/office/officeart/2005/8/layout/chevron2"/>
    <dgm:cxn modelId="{CE3B1171-87BF-4AFC-A701-2F8A6FB7BA20}" srcId="{2316C702-298A-4EEF-8906-86757B402BD9}" destId="{D83CCCC8-6B15-4C00-81EA-89DBAA9AFFDD}" srcOrd="2" destOrd="0" parTransId="{847A6565-9C61-4565-9AE6-FF7FFF34BBFE}" sibTransId="{92AF978F-59E2-45FC-9D95-4D3592BEEC9A}"/>
    <dgm:cxn modelId="{24630EA9-631B-4DDF-9033-844EFD969549}" type="presParOf" srcId="{6136FA81-F498-49FF-9099-1219D70AC112}" destId="{54D4D323-623A-427E-B475-5D61356B0E91}" srcOrd="0" destOrd="0" presId="urn:microsoft.com/office/officeart/2005/8/layout/chevron2"/>
    <dgm:cxn modelId="{43A64AFD-AE68-4263-A0A5-74B513217B74}" type="presParOf" srcId="{54D4D323-623A-427E-B475-5D61356B0E91}" destId="{3FFF767E-C648-43F3-A54D-BC3EFBE3A487}" srcOrd="0" destOrd="0" presId="urn:microsoft.com/office/officeart/2005/8/layout/chevron2"/>
    <dgm:cxn modelId="{97BB1643-4C84-4BA2-858A-9A3BE52CBAA8}" type="presParOf" srcId="{54D4D323-623A-427E-B475-5D61356B0E91}" destId="{11BBD5CC-2C00-44B5-8A77-B0DB659C060C}" srcOrd="1" destOrd="0" presId="urn:microsoft.com/office/officeart/2005/8/layout/chevron2"/>
    <dgm:cxn modelId="{CA8D1ED8-9433-4238-A25C-FC9DE266C94B}" type="presParOf" srcId="{6136FA81-F498-49FF-9099-1219D70AC112}" destId="{83EB386F-0B22-4DE1-810A-F3202074C2FC}" srcOrd="1" destOrd="0" presId="urn:microsoft.com/office/officeart/2005/8/layout/chevron2"/>
    <dgm:cxn modelId="{A12F48E7-485A-470D-A65F-25EC6BC4B117}" type="presParOf" srcId="{6136FA81-F498-49FF-9099-1219D70AC112}" destId="{554DAA61-3652-4DCF-803C-CAE8F862D551}" srcOrd="2" destOrd="0" presId="urn:microsoft.com/office/officeart/2005/8/layout/chevron2"/>
    <dgm:cxn modelId="{6AD8A3FE-3164-43AC-980F-AF5B7D3DEEA0}" type="presParOf" srcId="{554DAA61-3652-4DCF-803C-CAE8F862D551}" destId="{82D30363-33BE-4C3B-A715-F7E3ED9C6931}" srcOrd="0" destOrd="0" presId="urn:microsoft.com/office/officeart/2005/8/layout/chevron2"/>
    <dgm:cxn modelId="{D00632B9-85EA-462D-90B2-D1611B6B6A88}" type="presParOf" srcId="{554DAA61-3652-4DCF-803C-CAE8F862D551}" destId="{01146A41-71C3-465D-A981-9C5B2CD25B14}" srcOrd="1" destOrd="0" presId="urn:microsoft.com/office/officeart/2005/8/layout/chevron2"/>
    <dgm:cxn modelId="{CF4C568C-6FB1-4B4D-8617-C1B4C41041AE}" type="presParOf" srcId="{6136FA81-F498-49FF-9099-1219D70AC112}" destId="{678AE9F9-7C57-4216-8AD6-D451BD92284F}" srcOrd="3" destOrd="0" presId="urn:microsoft.com/office/officeart/2005/8/layout/chevron2"/>
    <dgm:cxn modelId="{CF4327A3-BDD2-4438-90CE-EB02826F3BEA}" type="presParOf" srcId="{6136FA81-F498-49FF-9099-1219D70AC112}" destId="{71F589A9-426A-4865-8A0D-6A010660E330}" srcOrd="4" destOrd="0" presId="urn:microsoft.com/office/officeart/2005/8/layout/chevron2"/>
    <dgm:cxn modelId="{29094E27-28DA-4049-AAFF-90DC7BA0F9EE}" type="presParOf" srcId="{71F589A9-426A-4865-8A0D-6A010660E330}" destId="{A25A4ADE-9268-418C-92FF-F861C3445CDF}" srcOrd="0" destOrd="0" presId="urn:microsoft.com/office/officeart/2005/8/layout/chevron2"/>
    <dgm:cxn modelId="{4F8A0C00-5316-4E35-B9B5-521589DD7674}" type="presParOf" srcId="{71F589A9-426A-4865-8A0D-6A010660E330}" destId="{E5A74D81-434E-4A14-80AD-9EA0DE5703D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B158ACC-4C19-41B8-A4A5-9E67FC38ECB6}" type="doc">
      <dgm:prSet loTypeId="urn:microsoft.com/office/officeart/2005/8/layout/vList5" loCatId="list" qsTypeId="urn:microsoft.com/office/officeart/2005/8/quickstyle/3d1" qsCatId="3D" csTypeId="urn:microsoft.com/office/officeart/2005/8/colors/colorful1#6" csCatId="colorful" phldr="1"/>
      <dgm:spPr/>
      <dgm:t>
        <a:bodyPr/>
        <a:lstStyle/>
        <a:p>
          <a:endParaRPr lang="en-US"/>
        </a:p>
      </dgm:t>
    </dgm:pt>
    <dgm:pt modelId="{7530DDB2-40A2-4943-A549-396C2D1D25EF}">
      <dgm:prSet phldrT="[Text]" custT="1"/>
      <dgm:spPr/>
      <dgm:t>
        <a:bodyPr/>
        <a:lstStyle/>
        <a:p>
          <a:r>
            <a:rPr lang="en-US" sz="2800" dirty="0">
              <a:latin typeface="+mj-lt"/>
            </a:rPr>
            <a:t>PRE INTERVIEW</a:t>
          </a:r>
        </a:p>
      </dgm:t>
    </dgm:pt>
    <dgm:pt modelId="{33D16EE9-560C-4338-931C-D745BEFEDA96}" type="parTrans" cxnId="{0EED3D9C-5D5A-49FE-9BA6-10B909663EFD}">
      <dgm:prSet/>
      <dgm:spPr/>
      <dgm:t>
        <a:bodyPr/>
        <a:lstStyle/>
        <a:p>
          <a:endParaRPr lang="en-US"/>
        </a:p>
      </dgm:t>
    </dgm:pt>
    <dgm:pt modelId="{67F51680-677C-4B8F-82E3-E7DF6B121D0E}" type="sibTrans" cxnId="{0EED3D9C-5D5A-49FE-9BA6-10B909663EFD}">
      <dgm:prSet/>
      <dgm:spPr/>
      <dgm:t>
        <a:bodyPr/>
        <a:lstStyle/>
        <a:p>
          <a:endParaRPr lang="en-US"/>
        </a:p>
      </dgm:t>
    </dgm:pt>
    <dgm:pt modelId="{5D9136DA-B147-41B6-9344-ADA5D815F439}">
      <dgm:prSet phldrT="[Text]"/>
      <dgm:spPr/>
      <dgm:t>
        <a:bodyPr/>
        <a:lstStyle/>
        <a:p>
          <a:r>
            <a:rPr lang="en-US" dirty="0">
              <a:latin typeface="+mj-lt"/>
            </a:rPr>
            <a:t>Hours of Operation</a:t>
          </a:r>
        </a:p>
      </dgm:t>
    </dgm:pt>
    <dgm:pt modelId="{A60F6D10-0090-4FF1-B4CE-3CF3CC46BDBE}" type="parTrans" cxnId="{41736815-6E89-4051-B482-7A1E838A04C5}">
      <dgm:prSet/>
      <dgm:spPr/>
      <dgm:t>
        <a:bodyPr/>
        <a:lstStyle/>
        <a:p>
          <a:endParaRPr lang="en-US"/>
        </a:p>
      </dgm:t>
    </dgm:pt>
    <dgm:pt modelId="{EB9B8C41-118A-409B-8A36-74B6A7DFF2FC}" type="sibTrans" cxnId="{41736815-6E89-4051-B482-7A1E838A04C5}">
      <dgm:prSet/>
      <dgm:spPr/>
      <dgm:t>
        <a:bodyPr/>
        <a:lstStyle/>
        <a:p>
          <a:endParaRPr lang="en-US"/>
        </a:p>
      </dgm:t>
    </dgm:pt>
    <dgm:pt modelId="{7B55052B-C243-4A68-9570-02E96EFFD688}">
      <dgm:prSet phldrT="[Text]" custT="1"/>
      <dgm:spPr/>
      <dgm:t>
        <a:bodyPr/>
        <a:lstStyle/>
        <a:p>
          <a:r>
            <a:rPr lang="en-US" sz="2800" dirty="0">
              <a:latin typeface="+mj-lt"/>
            </a:rPr>
            <a:t>INTAKE FORMS</a:t>
          </a:r>
        </a:p>
      </dgm:t>
    </dgm:pt>
    <dgm:pt modelId="{A68AC1DE-A46B-48DC-8637-3FB5CE0FE08A}" type="parTrans" cxnId="{DBA428A2-3DC2-4CA7-9C8A-EC35AAAB06C0}">
      <dgm:prSet/>
      <dgm:spPr/>
      <dgm:t>
        <a:bodyPr/>
        <a:lstStyle/>
        <a:p>
          <a:endParaRPr lang="en-US"/>
        </a:p>
      </dgm:t>
    </dgm:pt>
    <dgm:pt modelId="{E124191F-8877-4429-9D9B-10B5C7A62586}" type="sibTrans" cxnId="{DBA428A2-3DC2-4CA7-9C8A-EC35AAAB06C0}">
      <dgm:prSet/>
      <dgm:spPr/>
      <dgm:t>
        <a:bodyPr/>
        <a:lstStyle/>
        <a:p>
          <a:endParaRPr lang="en-US"/>
        </a:p>
      </dgm:t>
    </dgm:pt>
    <dgm:pt modelId="{11F0C4F4-F882-4E86-A64D-896102397124}">
      <dgm:prSet phldrT="[Text]"/>
      <dgm:spPr/>
      <dgm:t>
        <a:bodyPr/>
        <a:lstStyle/>
        <a:p>
          <a:r>
            <a:rPr lang="en-US" dirty="0">
              <a:latin typeface="+mj-lt"/>
            </a:rPr>
            <a:t>Data &amp; Demographics</a:t>
          </a:r>
        </a:p>
      </dgm:t>
    </dgm:pt>
    <dgm:pt modelId="{655340A5-C2D8-4CED-861D-AB7DDCE49A50}" type="parTrans" cxnId="{290A49BB-931C-4D29-A984-1CD67DF4FDD9}">
      <dgm:prSet/>
      <dgm:spPr/>
      <dgm:t>
        <a:bodyPr/>
        <a:lstStyle/>
        <a:p>
          <a:endParaRPr lang="en-US"/>
        </a:p>
      </dgm:t>
    </dgm:pt>
    <dgm:pt modelId="{08634AA4-7A5A-4F57-AEFA-1B7A1F2E8B5C}" type="sibTrans" cxnId="{290A49BB-931C-4D29-A984-1CD67DF4FDD9}">
      <dgm:prSet/>
      <dgm:spPr/>
      <dgm:t>
        <a:bodyPr/>
        <a:lstStyle/>
        <a:p>
          <a:endParaRPr lang="en-US"/>
        </a:p>
      </dgm:t>
    </dgm:pt>
    <dgm:pt modelId="{0715F143-3984-43DC-9407-37895711E82B}">
      <dgm:prSet phldrT="[Text]"/>
      <dgm:spPr/>
      <dgm:t>
        <a:bodyPr/>
        <a:lstStyle/>
        <a:p>
          <a:r>
            <a:rPr lang="en-US" dirty="0">
              <a:latin typeface="+mj-lt"/>
            </a:rPr>
            <a:t>Critical Socio-economic Status</a:t>
          </a:r>
        </a:p>
      </dgm:t>
    </dgm:pt>
    <dgm:pt modelId="{9E8D3967-EBE5-423D-9083-CF9C6DB609D6}" type="parTrans" cxnId="{EBD78057-5AC9-4CF1-9A8D-017E1A49485A}">
      <dgm:prSet/>
      <dgm:spPr/>
      <dgm:t>
        <a:bodyPr/>
        <a:lstStyle/>
        <a:p>
          <a:endParaRPr lang="en-US"/>
        </a:p>
      </dgm:t>
    </dgm:pt>
    <dgm:pt modelId="{AD5FA8DF-C18D-443C-9C5A-E4BDFACD480D}" type="sibTrans" cxnId="{EBD78057-5AC9-4CF1-9A8D-017E1A49485A}">
      <dgm:prSet/>
      <dgm:spPr/>
      <dgm:t>
        <a:bodyPr/>
        <a:lstStyle/>
        <a:p>
          <a:endParaRPr lang="en-US"/>
        </a:p>
      </dgm:t>
    </dgm:pt>
    <dgm:pt modelId="{12DA8E20-AD45-46F5-A8AE-04F4735680E3}">
      <dgm:prSet phldrT="[Text]" custT="1"/>
      <dgm:spPr/>
      <dgm:t>
        <a:bodyPr/>
        <a:lstStyle/>
        <a:p>
          <a:r>
            <a:rPr lang="en-US" sz="2800" dirty="0">
              <a:latin typeface="+mj-lt"/>
            </a:rPr>
            <a:t>ON LINE</a:t>
          </a:r>
        </a:p>
      </dgm:t>
    </dgm:pt>
    <dgm:pt modelId="{3EAC267F-1F73-405E-8D9B-D751981B860C}" type="parTrans" cxnId="{56B5DB62-100F-4ADB-9083-6B29DC174207}">
      <dgm:prSet/>
      <dgm:spPr/>
      <dgm:t>
        <a:bodyPr/>
        <a:lstStyle/>
        <a:p>
          <a:endParaRPr lang="en-US"/>
        </a:p>
      </dgm:t>
    </dgm:pt>
    <dgm:pt modelId="{08D54EB3-D110-4EAA-B1C7-828D443A565E}" type="sibTrans" cxnId="{56B5DB62-100F-4ADB-9083-6B29DC174207}">
      <dgm:prSet/>
      <dgm:spPr/>
      <dgm:t>
        <a:bodyPr/>
        <a:lstStyle/>
        <a:p>
          <a:endParaRPr lang="en-US"/>
        </a:p>
      </dgm:t>
    </dgm:pt>
    <dgm:pt modelId="{D5B81041-3527-4325-8637-57254BED8CE1}">
      <dgm:prSet phldrT="[Text]"/>
      <dgm:spPr/>
      <dgm:t>
        <a:bodyPr/>
        <a:lstStyle/>
        <a:p>
          <a:r>
            <a:rPr lang="en-US" dirty="0">
              <a:latin typeface="+mj-lt"/>
            </a:rPr>
            <a:t>Intake Forms Available</a:t>
          </a:r>
        </a:p>
      </dgm:t>
    </dgm:pt>
    <dgm:pt modelId="{09FC21C1-CE17-4756-95A4-AE55D3012BE2}" type="parTrans" cxnId="{05CE9608-B8F4-46E3-A39E-D479608252D6}">
      <dgm:prSet/>
      <dgm:spPr/>
      <dgm:t>
        <a:bodyPr/>
        <a:lstStyle/>
        <a:p>
          <a:endParaRPr lang="en-US"/>
        </a:p>
      </dgm:t>
    </dgm:pt>
    <dgm:pt modelId="{1960F299-7CDC-4F74-B31F-34587FCEF1A8}" type="sibTrans" cxnId="{05CE9608-B8F4-46E3-A39E-D479608252D6}">
      <dgm:prSet/>
      <dgm:spPr/>
      <dgm:t>
        <a:bodyPr/>
        <a:lstStyle/>
        <a:p>
          <a:endParaRPr lang="en-US"/>
        </a:p>
      </dgm:t>
    </dgm:pt>
    <dgm:pt modelId="{9EE45D01-91B3-4A2A-8868-B8D4E02E3AD8}">
      <dgm:prSet phldrT="[Text]"/>
      <dgm:spPr/>
      <dgm:t>
        <a:bodyPr/>
        <a:lstStyle/>
        <a:p>
          <a:r>
            <a:rPr lang="en-US" dirty="0">
              <a:latin typeface="+mj-lt"/>
            </a:rPr>
            <a:t>Electronic Submission</a:t>
          </a:r>
        </a:p>
      </dgm:t>
    </dgm:pt>
    <dgm:pt modelId="{A1165D75-01D6-44E9-81AE-8DD531120652}" type="parTrans" cxnId="{6C312D99-5753-4D7C-888A-DD77DF95D9BE}">
      <dgm:prSet/>
      <dgm:spPr/>
      <dgm:t>
        <a:bodyPr/>
        <a:lstStyle/>
        <a:p>
          <a:endParaRPr lang="en-US"/>
        </a:p>
      </dgm:t>
    </dgm:pt>
    <dgm:pt modelId="{CDE5C74F-C7D1-40A2-A34E-5CEC8B3ABF24}" type="sibTrans" cxnId="{6C312D99-5753-4D7C-888A-DD77DF95D9BE}">
      <dgm:prSet/>
      <dgm:spPr/>
      <dgm:t>
        <a:bodyPr/>
        <a:lstStyle/>
        <a:p>
          <a:endParaRPr lang="en-US"/>
        </a:p>
      </dgm:t>
    </dgm:pt>
    <dgm:pt modelId="{F7FB667B-E4C7-4B43-8516-4BA90B6036C4}">
      <dgm:prSet phldrT="[Text]"/>
      <dgm:spPr/>
      <dgm:t>
        <a:bodyPr/>
        <a:lstStyle/>
        <a:p>
          <a:r>
            <a:rPr lang="en-US" dirty="0">
              <a:latin typeface="+mj-lt"/>
            </a:rPr>
            <a:t>Appointment F/U Appt. Avail.</a:t>
          </a:r>
        </a:p>
      </dgm:t>
    </dgm:pt>
    <dgm:pt modelId="{7A590D84-5B25-415B-A882-CBC728AD6074}" type="parTrans" cxnId="{B711C3E4-9850-4B56-8C9B-6853B0D447B8}">
      <dgm:prSet/>
      <dgm:spPr/>
      <dgm:t>
        <a:bodyPr/>
        <a:lstStyle/>
        <a:p>
          <a:endParaRPr lang="en-US"/>
        </a:p>
      </dgm:t>
    </dgm:pt>
    <dgm:pt modelId="{7C99E8B0-61D5-47D0-BBA8-020C95FD4F09}" type="sibTrans" cxnId="{B711C3E4-9850-4B56-8C9B-6853B0D447B8}">
      <dgm:prSet/>
      <dgm:spPr/>
      <dgm:t>
        <a:bodyPr/>
        <a:lstStyle/>
        <a:p>
          <a:endParaRPr lang="en-US"/>
        </a:p>
      </dgm:t>
    </dgm:pt>
    <dgm:pt modelId="{CD69A29E-2C5F-43A8-89ED-7AFB95BB81EA}">
      <dgm:prSet phldrT="[Text]"/>
      <dgm:spPr/>
      <dgm:t>
        <a:bodyPr/>
        <a:lstStyle/>
        <a:p>
          <a:r>
            <a:rPr lang="en-US" dirty="0">
              <a:latin typeface="+mj-lt"/>
            </a:rPr>
            <a:t>Corresponds to Electronic Rec’s</a:t>
          </a:r>
        </a:p>
      </dgm:t>
    </dgm:pt>
    <dgm:pt modelId="{17E6F6EC-2902-4D72-AB5B-C274354E1710}" type="parTrans" cxnId="{C827F930-76F3-4D80-891A-30DF6A0A46CF}">
      <dgm:prSet/>
      <dgm:spPr/>
      <dgm:t>
        <a:bodyPr/>
        <a:lstStyle/>
        <a:p>
          <a:endParaRPr lang="en-US"/>
        </a:p>
      </dgm:t>
    </dgm:pt>
    <dgm:pt modelId="{0F93767B-D259-4A6C-9F6E-D15795ABEF1A}" type="sibTrans" cxnId="{C827F930-76F3-4D80-891A-30DF6A0A46CF}">
      <dgm:prSet/>
      <dgm:spPr/>
      <dgm:t>
        <a:bodyPr/>
        <a:lstStyle/>
        <a:p>
          <a:endParaRPr lang="en-US"/>
        </a:p>
      </dgm:t>
    </dgm:pt>
    <dgm:pt modelId="{DA09046F-493A-490D-9C80-899D42A4DFA0}">
      <dgm:prSet phldrT="[Text]"/>
      <dgm:spPr/>
      <dgm:t>
        <a:bodyPr/>
        <a:lstStyle/>
        <a:p>
          <a:r>
            <a:rPr lang="en-US" dirty="0">
              <a:latin typeface="+mj-lt"/>
            </a:rPr>
            <a:t>Encryption Security</a:t>
          </a:r>
        </a:p>
      </dgm:t>
    </dgm:pt>
    <dgm:pt modelId="{8C063629-3A43-40E7-ABC1-F2E0C35189CF}" type="parTrans" cxnId="{B32D6D94-9FD3-4A16-83DE-97893B419E24}">
      <dgm:prSet/>
      <dgm:spPr/>
      <dgm:t>
        <a:bodyPr/>
        <a:lstStyle/>
        <a:p>
          <a:endParaRPr lang="en-US"/>
        </a:p>
      </dgm:t>
    </dgm:pt>
    <dgm:pt modelId="{9039692D-B7AA-4DFE-B87B-09DFDBE6ADAF}" type="sibTrans" cxnId="{B32D6D94-9FD3-4A16-83DE-97893B419E24}">
      <dgm:prSet/>
      <dgm:spPr/>
      <dgm:t>
        <a:bodyPr/>
        <a:lstStyle/>
        <a:p>
          <a:endParaRPr lang="en-US"/>
        </a:p>
      </dgm:t>
    </dgm:pt>
    <dgm:pt modelId="{40ACBFAD-C992-49A8-AA43-76737338290B}">
      <dgm:prSet phldrT="[Text]"/>
      <dgm:spPr/>
      <dgm:t>
        <a:bodyPr/>
        <a:lstStyle/>
        <a:p>
          <a:r>
            <a:rPr lang="en-US" dirty="0">
              <a:latin typeface="+mj-lt"/>
            </a:rPr>
            <a:t>Address, Directions &amp; Parking</a:t>
          </a:r>
        </a:p>
      </dgm:t>
    </dgm:pt>
    <dgm:pt modelId="{5701EF3A-3415-4D83-9584-762B9A30D610}" type="parTrans" cxnId="{8AF5BBBA-CA6E-4A41-B980-4FAD77E50182}">
      <dgm:prSet/>
      <dgm:spPr/>
      <dgm:t>
        <a:bodyPr/>
        <a:lstStyle/>
        <a:p>
          <a:endParaRPr lang="en-US"/>
        </a:p>
      </dgm:t>
    </dgm:pt>
    <dgm:pt modelId="{25115352-042A-4B80-A82D-BC9319FAFCBD}" type="sibTrans" cxnId="{8AF5BBBA-CA6E-4A41-B980-4FAD77E50182}">
      <dgm:prSet/>
      <dgm:spPr/>
      <dgm:t>
        <a:bodyPr/>
        <a:lstStyle/>
        <a:p>
          <a:endParaRPr lang="en-US"/>
        </a:p>
      </dgm:t>
    </dgm:pt>
    <dgm:pt modelId="{AFF79AB8-DB58-48A5-9D99-2F2EFCE854A1}" type="pres">
      <dgm:prSet presAssocID="{3B158ACC-4C19-41B8-A4A5-9E67FC38ECB6}" presName="Name0" presStyleCnt="0">
        <dgm:presLayoutVars>
          <dgm:dir/>
          <dgm:animLvl val="lvl"/>
          <dgm:resizeHandles val="exact"/>
        </dgm:presLayoutVars>
      </dgm:prSet>
      <dgm:spPr/>
    </dgm:pt>
    <dgm:pt modelId="{F89F792E-1E34-4713-B2F0-60765FDAE947}" type="pres">
      <dgm:prSet presAssocID="{7530DDB2-40A2-4943-A549-396C2D1D25EF}" presName="linNode" presStyleCnt="0"/>
      <dgm:spPr/>
    </dgm:pt>
    <dgm:pt modelId="{93B4D7FE-1498-4FD5-80FF-CB6FEC820CF7}" type="pres">
      <dgm:prSet presAssocID="{7530DDB2-40A2-4943-A549-396C2D1D25EF}" presName="parentText" presStyleLbl="node1" presStyleIdx="0" presStyleCnt="3" custLinFactNeighborY="-2091">
        <dgm:presLayoutVars>
          <dgm:chMax val="1"/>
          <dgm:bulletEnabled val="1"/>
        </dgm:presLayoutVars>
      </dgm:prSet>
      <dgm:spPr/>
    </dgm:pt>
    <dgm:pt modelId="{A110C15F-80FC-43DD-90B9-6024AB6361C8}" type="pres">
      <dgm:prSet presAssocID="{7530DDB2-40A2-4943-A549-396C2D1D25EF}" presName="descendantText" presStyleLbl="alignAccFollowNode1" presStyleIdx="0" presStyleCnt="3" custLinFactNeighborX="694" custLinFactNeighborY="-568">
        <dgm:presLayoutVars>
          <dgm:bulletEnabled val="1"/>
        </dgm:presLayoutVars>
      </dgm:prSet>
      <dgm:spPr/>
    </dgm:pt>
    <dgm:pt modelId="{40339900-C1F2-4BF9-ACFE-0E53317B370A}" type="pres">
      <dgm:prSet presAssocID="{67F51680-677C-4B8F-82E3-E7DF6B121D0E}" presName="sp" presStyleCnt="0"/>
      <dgm:spPr/>
    </dgm:pt>
    <dgm:pt modelId="{99F5BD83-D2A7-4AE9-8134-EC7415014F43}" type="pres">
      <dgm:prSet presAssocID="{7B55052B-C243-4A68-9570-02E96EFFD688}" presName="linNode" presStyleCnt="0"/>
      <dgm:spPr/>
    </dgm:pt>
    <dgm:pt modelId="{55E1440B-7E4B-4BD3-ADEF-EC4D75BE54C0}" type="pres">
      <dgm:prSet presAssocID="{7B55052B-C243-4A68-9570-02E96EFFD688}" presName="parentText" presStyleLbl="node1" presStyleIdx="1" presStyleCnt="3">
        <dgm:presLayoutVars>
          <dgm:chMax val="1"/>
          <dgm:bulletEnabled val="1"/>
        </dgm:presLayoutVars>
      </dgm:prSet>
      <dgm:spPr/>
    </dgm:pt>
    <dgm:pt modelId="{D06186DA-7D70-4CF2-85B9-6F03620EE67D}" type="pres">
      <dgm:prSet presAssocID="{7B55052B-C243-4A68-9570-02E96EFFD688}" presName="descendantText" presStyleLbl="alignAccFollowNode1" presStyleIdx="1" presStyleCnt="3" custLinFactNeighborX="-2778" custLinFactNeighborY="-909">
        <dgm:presLayoutVars>
          <dgm:bulletEnabled val="1"/>
        </dgm:presLayoutVars>
      </dgm:prSet>
      <dgm:spPr/>
    </dgm:pt>
    <dgm:pt modelId="{1F824373-6F0A-4244-A5A4-98B69BEC9343}" type="pres">
      <dgm:prSet presAssocID="{E124191F-8877-4429-9D9B-10B5C7A62586}" presName="sp" presStyleCnt="0"/>
      <dgm:spPr/>
    </dgm:pt>
    <dgm:pt modelId="{6911D4D3-3914-4068-91AF-42C0D1DC7866}" type="pres">
      <dgm:prSet presAssocID="{12DA8E20-AD45-46F5-A8AE-04F4735680E3}" presName="linNode" presStyleCnt="0"/>
      <dgm:spPr/>
    </dgm:pt>
    <dgm:pt modelId="{F00BA778-A9EF-4302-85C2-6092088FDDB3}" type="pres">
      <dgm:prSet presAssocID="{12DA8E20-AD45-46F5-A8AE-04F4735680E3}" presName="parentText" presStyleLbl="node1" presStyleIdx="2" presStyleCnt="3">
        <dgm:presLayoutVars>
          <dgm:chMax val="1"/>
          <dgm:bulletEnabled val="1"/>
        </dgm:presLayoutVars>
      </dgm:prSet>
      <dgm:spPr/>
    </dgm:pt>
    <dgm:pt modelId="{113E3EEC-DF7E-4621-89EC-7081D9239D5F}" type="pres">
      <dgm:prSet presAssocID="{12DA8E20-AD45-46F5-A8AE-04F4735680E3}" presName="descendantText" presStyleLbl="alignAccFollowNode1" presStyleIdx="2" presStyleCnt="3" custLinFactNeighborY="-1250">
        <dgm:presLayoutVars>
          <dgm:bulletEnabled val="1"/>
        </dgm:presLayoutVars>
      </dgm:prSet>
      <dgm:spPr/>
    </dgm:pt>
  </dgm:ptLst>
  <dgm:cxnLst>
    <dgm:cxn modelId="{8BD827C6-5B5B-4F1E-9AE1-C94EC33984CD}" type="presOf" srcId="{CD69A29E-2C5F-43A8-89ED-7AFB95BB81EA}" destId="{D06186DA-7D70-4CF2-85B9-6F03620EE67D}" srcOrd="0" destOrd="2" presId="urn:microsoft.com/office/officeart/2005/8/layout/vList5"/>
    <dgm:cxn modelId="{97027392-7371-4CB5-931A-72ACA1278FD1}" type="presOf" srcId="{3B158ACC-4C19-41B8-A4A5-9E67FC38ECB6}" destId="{AFF79AB8-DB58-48A5-9D99-2F2EFCE854A1}" srcOrd="0" destOrd="0" presId="urn:microsoft.com/office/officeart/2005/8/layout/vList5"/>
    <dgm:cxn modelId="{B32D6D94-9FD3-4A16-83DE-97893B419E24}" srcId="{12DA8E20-AD45-46F5-A8AE-04F4735680E3}" destId="{DA09046F-493A-490D-9C80-899D42A4DFA0}" srcOrd="2" destOrd="0" parTransId="{8C063629-3A43-40E7-ABC1-F2E0C35189CF}" sibTransId="{9039692D-B7AA-4DFE-B87B-09DFDBE6ADAF}"/>
    <dgm:cxn modelId="{41736815-6E89-4051-B482-7A1E838A04C5}" srcId="{7530DDB2-40A2-4943-A549-396C2D1D25EF}" destId="{5D9136DA-B147-41B6-9344-ADA5D815F439}" srcOrd="0" destOrd="0" parTransId="{A60F6D10-0090-4FF1-B4CE-3CF3CC46BDBE}" sibTransId="{EB9B8C41-118A-409B-8A36-74B6A7DFF2FC}"/>
    <dgm:cxn modelId="{A2CD1BCE-D36F-4333-8AA1-75A82C0EB719}" type="presOf" srcId="{9EE45D01-91B3-4A2A-8868-B8D4E02E3AD8}" destId="{113E3EEC-DF7E-4621-89EC-7081D9239D5F}" srcOrd="0" destOrd="1" presId="urn:microsoft.com/office/officeart/2005/8/layout/vList5"/>
    <dgm:cxn modelId="{99B31854-FD24-4396-BCE9-D07840A35CF4}" type="presOf" srcId="{7B55052B-C243-4A68-9570-02E96EFFD688}" destId="{55E1440B-7E4B-4BD3-ADEF-EC4D75BE54C0}" srcOrd="0" destOrd="0" presId="urn:microsoft.com/office/officeart/2005/8/layout/vList5"/>
    <dgm:cxn modelId="{698D1847-101B-432A-8111-A846C12EAD52}" type="presOf" srcId="{DA09046F-493A-490D-9C80-899D42A4DFA0}" destId="{113E3EEC-DF7E-4621-89EC-7081D9239D5F}" srcOrd="0" destOrd="2" presId="urn:microsoft.com/office/officeart/2005/8/layout/vList5"/>
    <dgm:cxn modelId="{DADA941B-9EF9-4308-BB7E-664B3C27F391}" type="presOf" srcId="{F7FB667B-E4C7-4B43-8516-4BA90B6036C4}" destId="{A110C15F-80FC-43DD-90B9-6024AB6361C8}" srcOrd="0" destOrd="1" presId="urn:microsoft.com/office/officeart/2005/8/layout/vList5"/>
    <dgm:cxn modelId="{DBA428A2-3DC2-4CA7-9C8A-EC35AAAB06C0}" srcId="{3B158ACC-4C19-41B8-A4A5-9E67FC38ECB6}" destId="{7B55052B-C243-4A68-9570-02E96EFFD688}" srcOrd="1" destOrd="0" parTransId="{A68AC1DE-A46B-48DC-8637-3FB5CE0FE08A}" sibTransId="{E124191F-8877-4429-9D9B-10B5C7A62586}"/>
    <dgm:cxn modelId="{B3C1CD87-8228-4CAA-B01F-79FC3A23C0FD}" type="presOf" srcId="{0715F143-3984-43DC-9407-37895711E82B}" destId="{D06186DA-7D70-4CF2-85B9-6F03620EE67D}" srcOrd="0" destOrd="1" presId="urn:microsoft.com/office/officeart/2005/8/layout/vList5"/>
    <dgm:cxn modelId="{CEC3A2C7-D473-4276-980A-A1364D4894B1}" type="presOf" srcId="{D5B81041-3527-4325-8637-57254BED8CE1}" destId="{113E3EEC-DF7E-4621-89EC-7081D9239D5F}" srcOrd="0" destOrd="0" presId="urn:microsoft.com/office/officeart/2005/8/layout/vList5"/>
    <dgm:cxn modelId="{C827F930-76F3-4D80-891A-30DF6A0A46CF}" srcId="{7B55052B-C243-4A68-9570-02E96EFFD688}" destId="{CD69A29E-2C5F-43A8-89ED-7AFB95BB81EA}" srcOrd="2" destOrd="0" parTransId="{17E6F6EC-2902-4D72-AB5B-C274354E1710}" sibTransId="{0F93767B-D259-4A6C-9F6E-D15795ABEF1A}"/>
    <dgm:cxn modelId="{2E2138BB-B499-4688-8D75-02842681BC37}" type="presOf" srcId="{40ACBFAD-C992-49A8-AA43-76737338290B}" destId="{A110C15F-80FC-43DD-90B9-6024AB6361C8}" srcOrd="0" destOrd="2" presId="urn:microsoft.com/office/officeart/2005/8/layout/vList5"/>
    <dgm:cxn modelId="{B711C3E4-9850-4B56-8C9B-6853B0D447B8}" srcId="{7530DDB2-40A2-4943-A549-396C2D1D25EF}" destId="{F7FB667B-E4C7-4B43-8516-4BA90B6036C4}" srcOrd="1" destOrd="0" parTransId="{7A590D84-5B25-415B-A882-CBC728AD6074}" sibTransId="{7C99E8B0-61D5-47D0-BBA8-020C95FD4F09}"/>
    <dgm:cxn modelId="{594F6328-FC0C-4B0B-AF9D-F9821D42337B}" type="presOf" srcId="{5D9136DA-B147-41B6-9344-ADA5D815F439}" destId="{A110C15F-80FC-43DD-90B9-6024AB6361C8}" srcOrd="0" destOrd="0" presId="urn:microsoft.com/office/officeart/2005/8/layout/vList5"/>
    <dgm:cxn modelId="{0EED3D9C-5D5A-49FE-9BA6-10B909663EFD}" srcId="{3B158ACC-4C19-41B8-A4A5-9E67FC38ECB6}" destId="{7530DDB2-40A2-4943-A549-396C2D1D25EF}" srcOrd="0" destOrd="0" parTransId="{33D16EE9-560C-4338-931C-D745BEFEDA96}" sibTransId="{67F51680-677C-4B8F-82E3-E7DF6B121D0E}"/>
    <dgm:cxn modelId="{C436FA87-B171-4129-9598-3F73B0226243}" type="presOf" srcId="{7530DDB2-40A2-4943-A549-396C2D1D25EF}" destId="{93B4D7FE-1498-4FD5-80FF-CB6FEC820CF7}" srcOrd="0" destOrd="0" presId="urn:microsoft.com/office/officeart/2005/8/layout/vList5"/>
    <dgm:cxn modelId="{6C312D99-5753-4D7C-888A-DD77DF95D9BE}" srcId="{12DA8E20-AD45-46F5-A8AE-04F4735680E3}" destId="{9EE45D01-91B3-4A2A-8868-B8D4E02E3AD8}" srcOrd="1" destOrd="0" parTransId="{A1165D75-01D6-44E9-81AE-8DD531120652}" sibTransId="{CDE5C74F-C7D1-40A2-A34E-5CEC8B3ABF24}"/>
    <dgm:cxn modelId="{05CE9608-B8F4-46E3-A39E-D479608252D6}" srcId="{12DA8E20-AD45-46F5-A8AE-04F4735680E3}" destId="{D5B81041-3527-4325-8637-57254BED8CE1}" srcOrd="0" destOrd="0" parTransId="{09FC21C1-CE17-4756-95A4-AE55D3012BE2}" sibTransId="{1960F299-7CDC-4F74-B31F-34587FCEF1A8}"/>
    <dgm:cxn modelId="{290A49BB-931C-4D29-A984-1CD67DF4FDD9}" srcId="{7B55052B-C243-4A68-9570-02E96EFFD688}" destId="{11F0C4F4-F882-4E86-A64D-896102397124}" srcOrd="0" destOrd="0" parTransId="{655340A5-C2D8-4CED-861D-AB7DDCE49A50}" sibTransId="{08634AA4-7A5A-4F57-AEFA-1B7A1F2E8B5C}"/>
    <dgm:cxn modelId="{EBD78057-5AC9-4CF1-9A8D-017E1A49485A}" srcId="{7B55052B-C243-4A68-9570-02E96EFFD688}" destId="{0715F143-3984-43DC-9407-37895711E82B}" srcOrd="1" destOrd="0" parTransId="{9E8D3967-EBE5-423D-9083-CF9C6DB609D6}" sibTransId="{AD5FA8DF-C18D-443C-9C5A-E4BDFACD480D}"/>
    <dgm:cxn modelId="{56B5DB62-100F-4ADB-9083-6B29DC174207}" srcId="{3B158ACC-4C19-41B8-A4A5-9E67FC38ECB6}" destId="{12DA8E20-AD45-46F5-A8AE-04F4735680E3}" srcOrd="2" destOrd="0" parTransId="{3EAC267F-1F73-405E-8D9B-D751981B860C}" sibTransId="{08D54EB3-D110-4EAA-B1C7-828D443A565E}"/>
    <dgm:cxn modelId="{E105B5A2-5940-48E1-81A8-E09EBC7A6F82}" type="presOf" srcId="{12DA8E20-AD45-46F5-A8AE-04F4735680E3}" destId="{F00BA778-A9EF-4302-85C2-6092088FDDB3}" srcOrd="0" destOrd="0" presId="urn:microsoft.com/office/officeart/2005/8/layout/vList5"/>
    <dgm:cxn modelId="{CE6EAD11-9E17-4FFA-B5DC-CD06C3BE27B1}" type="presOf" srcId="{11F0C4F4-F882-4E86-A64D-896102397124}" destId="{D06186DA-7D70-4CF2-85B9-6F03620EE67D}" srcOrd="0" destOrd="0" presId="urn:microsoft.com/office/officeart/2005/8/layout/vList5"/>
    <dgm:cxn modelId="{8AF5BBBA-CA6E-4A41-B980-4FAD77E50182}" srcId="{7530DDB2-40A2-4943-A549-396C2D1D25EF}" destId="{40ACBFAD-C992-49A8-AA43-76737338290B}" srcOrd="2" destOrd="0" parTransId="{5701EF3A-3415-4D83-9584-762B9A30D610}" sibTransId="{25115352-042A-4B80-A82D-BC9319FAFCBD}"/>
    <dgm:cxn modelId="{2D6536E5-5D9E-4A9E-AEE8-E7C172B4DD5B}" type="presParOf" srcId="{AFF79AB8-DB58-48A5-9D99-2F2EFCE854A1}" destId="{F89F792E-1E34-4713-B2F0-60765FDAE947}" srcOrd="0" destOrd="0" presId="urn:microsoft.com/office/officeart/2005/8/layout/vList5"/>
    <dgm:cxn modelId="{DF1C4490-7FAB-44DD-839F-B7C52C819BB3}" type="presParOf" srcId="{F89F792E-1E34-4713-B2F0-60765FDAE947}" destId="{93B4D7FE-1498-4FD5-80FF-CB6FEC820CF7}" srcOrd="0" destOrd="0" presId="urn:microsoft.com/office/officeart/2005/8/layout/vList5"/>
    <dgm:cxn modelId="{CDDF67CC-C21E-49CF-BC66-F9F92F8ED6AA}" type="presParOf" srcId="{F89F792E-1E34-4713-B2F0-60765FDAE947}" destId="{A110C15F-80FC-43DD-90B9-6024AB6361C8}" srcOrd="1" destOrd="0" presId="urn:microsoft.com/office/officeart/2005/8/layout/vList5"/>
    <dgm:cxn modelId="{601C6138-961B-4D8D-8CB2-913051AE4AE6}" type="presParOf" srcId="{AFF79AB8-DB58-48A5-9D99-2F2EFCE854A1}" destId="{40339900-C1F2-4BF9-ACFE-0E53317B370A}" srcOrd="1" destOrd="0" presId="urn:microsoft.com/office/officeart/2005/8/layout/vList5"/>
    <dgm:cxn modelId="{FE807FDF-B758-4577-BC0A-D1FF39E0C7A8}" type="presParOf" srcId="{AFF79AB8-DB58-48A5-9D99-2F2EFCE854A1}" destId="{99F5BD83-D2A7-4AE9-8134-EC7415014F43}" srcOrd="2" destOrd="0" presId="urn:microsoft.com/office/officeart/2005/8/layout/vList5"/>
    <dgm:cxn modelId="{E0C67734-922B-48CB-9F20-C4DBC1A757BB}" type="presParOf" srcId="{99F5BD83-D2A7-4AE9-8134-EC7415014F43}" destId="{55E1440B-7E4B-4BD3-ADEF-EC4D75BE54C0}" srcOrd="0" destOrd="0" presId="urn:microsoft.com/office/officeart/2005/8/layout/vList5"/>
    <dgm:cxn modelId="{A02FF8FB-38C4-40F5-A276-E87AD87800D9}" type="presParOf" srcId="{99F5BD83-D2A7-4AE9-8134-EC7415014F43}" destId="{D06186DA-7D70-4CF2-85B9-6F03620EE67D}" srcOrd="1" destOrd="0" presId="urn:microsoft.com/office/officeart/2005/8/layout/vList5"/>
    <dgm:cxn modelId="{52F89FE6-19E8-40D8-8C91-67222FC738B0}" type="presParOf" srcId="{AFF79AB8-DB58-48A5-9D99-2F2EFCE854A1}" destId="{1F824373-6F0A-4244-A5A4-98B69BEC9343}" srcOrd="3" destOrd="0" presId="urn:microsoft.com/office/officeart/2005/8/layout/vList5"/>
    <dgm:cxn modelId="{7B92A55B-0DDB-4573-BB47-0BB77EF72522}" type="presParOf" srcId="{AFF79AB8-DB58-48A5-9D99-2F2EFCE854A1}" destId="{6911D4D3-3914-4068-91AF-42C0D1DC7866}" srcOrd="4" destOrd="0" presId="urn:microsoft.com/office/officeart/2005/8/layout/vList5"/>
    <dgm:cxn modelId="{A01C8599-028B-4731-B666-DCD1AC8BBF0E}" type="presParOf" srcId="{6911D4D3-3914-4068-91AF-42C0D1DC7866}" destId="{F00BA778-A9EF-4302-85C2-6092088FDDB3}" srcOrd="0" destOrd="0" presId="urn:microsoft.com/office/officeart/2005/8/layout/vList5"/>
    <dgm:cxn modelId="{00617242-983F-4755-97D9-EB6F4BFAC1FE}" type="presParOf" srcId="{6911D4D3-3914-4068-91AF-42C0D1DC7866}" destId="{113E3EEC-DF7E-4621-89EC-7081D9239D5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B158ACC-4C19-41B8-A4A5-9E67FC38ECB6}" type="doc">
      <dgm:prSet loTypeId="urn:microsoft.com/office/officeart/2005/8/layout/vList5" loCatId="list" qsTypeId="urn:microsoft.com/office/officeart/2005/8/quickstyle/3d1" qsCatId="3D" csTypeId="urn:microsoft.com/office/officeart/2005/8/colors/colorful2" csCatId="colorful" phldr="1"/>
      <dgm:spPr/>
      <dgm:t>
        <a:bodyPr/>
        <a:lstStyle/>
        <a:p>
          <a:endParaRPr lang="en-US"/>
        </a:p>
      </dgm:t>
    </dgm:pt>
    <dgm:pt modelId="{7530DDB2-40A2-4943-A549-396C2D1D25EF}">
      <dgm:prSet phldrT="[Text]" custT="1"/>
      <dgm:spPr/>
      <dgm:t>
        <a:bodyPr/>
        <a:lstStyle/>
        <a:p>
          <a:r>
            <a:rPr lang="en-US" sz="2800" dirty="0">
              <a:latin typeface="+mj-lt"/>
            </a:rPr>
            <a:t>RECEPTION</a:t>
          </a:r>
        </a:p>
        <a:p>
          <a:r>
            <a:rPr lang="en-US" sz="2800" dirty="0">
              <a:latin typeface="+mj-lt"/>
            </a:rPr>
            <a:t>GREETING</a:t>
          </a:r>
        </a:p>
      </dgm:t>
    </dgm:pt>
    <dgm:pt modelId="{33D16EE9-560C-4338-931C-D745BEFEDA96}" type="parTrans" cxnId="{0EED3D9C-5D5A-49FE-9BA6-10B909663EFD}">
      <dgm:prSet/>
      <dgm:spPr/>
      <dgm:t>
        <a:bodyPr/>
        <a:lstStyle/>
        <a:p>
          <a:endParaRPr lang="en-US"/>
        </a:p>
      </dgm:t>
    </dgm:pt>
    <dgm:pt modelId="{67F51680-677C-4B8F-82E3-E7DF6B121D0E}" type="sibTrans" cxnId="{0EED3D9C-5D5A-49FE-9BA6-10B909663EFD}">
      <dgm:prSet/>
      <dgm:spPr/>
      <dgm:t>
        <a:bodyPr/>
        <a:lstStyle/>
        <a:p>
          <a:endParaRPr lang="en-US"/>
        </a:p>
      </dgm:t>
    </dgm:pt>
    <dgm:pt modelId="{5D9136DA-B147-41B6-9344-ADA5D815F439}">
      <dgm:prSet phldrT="[Text]" custT="1"/>
      <dgm:spPr/>
      <dgm:t>
        <a:bodyPr/>
        <a:lstStyle/>
        <a:p>
          <a:r>
            <a:rPr lang="en-US" sz="2000" dirty="0">
              <a:latin typeface="+mj-lt"/>
            </a:rPr>
            <a:t>Greeting Experience</a:t>
          </a:r>
        </a:p>
      </dgm:t>
    </dgm:pt>
    <dgm:pt modelId="{A60F6D10-0090-4FF1-B4CE-3CF3CC46BDBE}" type="parTrans" cxnId="{41736815-6E89-4051-B482-7A1E838A04C5}">
      <dgm:prSet/>
      <dgm:spPr/>
      <dgm:t>
        <a:bodyPr/>
        <a:lstStyle/>
        <a:p>
          <a:endParaRPr lang="en-US"/>
        </a:p>
      </dgm:t>
    </dgm:pt>
    <dgm:pt modelId="{EB9B8C41-118A-409B-8A36-74B6A7DFF2FC}" type="sibTrans" cxnId="{41736815-6E89-4051-B482-7A1E838A04C5}">
      <dgm:prSet/>
      <dgm:spPr/>
      <dgm:t>
        <a:bodyPr/>
        <a:lstStyle/>
        <a:p>
          <a:endParaRPr lang="en-US"/>
        </a:p>
      </dgm:t>
    </dgm:pt>
    <dgm:pt modelId="{7B55052B-C243-4A68-9570-02E96EFFD688}">
      <dgm:prSet phldrT="[Text]" custT="1"/>
      <dgm:spPr/>
      <dgm:t>
        <a:bodyPr/>
        <a:lstStyle/>
        <a:p>
          <a:r>
            <a:rPr lang="en-US" sz="2800" dirty="0">
              <a:latin typeface="+mj-lt"/>
            </a:rPr>
            <a:t>WAITING AREA</a:t>
          </a:r>
        </a:p>
      </dgm:t>
    </dgm:pt>
    <dgm:pt modelId="{A68AC1DE-A46B-48DC-8637-3FB5CE0FE08A}" type="parTrans" cxnId="{DBA428A2-3DC2-4CA7-9C8A-EC35AAAB06C0}">
      <dgm:prSet/>
      <dgm:spPr/>
      <dgm:t>
        <a:bodyPr/>
        <a:lstStyle/>
        <a:p>
          <a:endParaRPr lang="en-US"/>
        </a:p>
      </dgm:t>
    </dgm:pt>
    <dgm:pt modelId="{E124191F-8877-4429-9D9B-10B5C7A62586}" type="sibTrans" cxnId="{DBA428A2-3DC2-4CA7-9C8A-EC35AAAB06C0}">
      <dgm:prSet/>
      <dgm:spPr/>
      <dgm:t>
        <a:bodyPr/>
        <a:lstStyle/>
        <a:p>
          <a:endParaRPr lang="en-US"/>
        </a:p>
      </dgm:t>
    </dgm:pt>
    <dgm:pt modelId="{11F0C4F4-F882-4E86-A64D-896102397124}">
      <dgm:prSet phldrT="[Text]" custT="1"/>
      <dgm:spPr/>
      <dgm:t>
        <a:bodyPr/>
        <a:lstStyle/>
        <a:p>
          <a:r>
            <a:rPr lang="en-US" sz="1800" dirty="0">
              <a:latin typeface="+mj-lt"/>
            </a:rPr>
            <a:t>Spaciousness,  C/B, Pens</a:t>
          </a:r>
        </a:p>
      </dgm:t>
    </dgm:pt>
    <dgm:pt modelId="{655340A5-C2D8-4CED-861D-AB7DDCE49A50}" type="parTrans" cxnId="{290A49BB-931C-4D29-A984-1CD67DF4FDD9}">
      <dgm:prSet/>
      <dgm:spPr/>
      <dgm:t>
        <a:bodyPr/>
        <a:lstStyle/>
        <a:p>
          <a:endParaRPr lang="en-US"/>
        </a:p>
      </dgm:t>
    </dgm:pt>
    <dgm:pt modelId="{08634AA4-7A5A-4F57-AEFA-1B7A1F2E8B5C}" type="sibTrans" cxnId="{290A49BB-931C-4D29-A984-1CD67DF4FDD9}">
      <dgm:prSet/>
      <dgm:spPr/>
      <dgm:t>
        <a:bodyPr/>
        <a:lstStyle/>
        <a:p>
          <a:endParaRPr lang="en-US"/>
        </a:p>
      </dgm:t>
    </dgm:pt>
    <dgm:pt modelId="{0715F143-3984-43DC-9407-37895711E82B}">
      <dgm:prSet phldrT="[Text]" custT="1"/>
      <dgm:spPr/>
      <dgm:t>
        <a:bodyPr/>
        <a:lstStyle/>
        <a:p>
          <a:r>
            <a:rPr lang="en-US" sz="1800" dirty="0">
              <a:latin typeface="+mj-lt"/>
            </a:rPr>
            <a:t>Water Cooler / Bathrooms</a:t>
          </a:r>
        </a:p>
      </dgm:t>
    </dgm:pt>
    <dgm:pt modelId="{9E8D3967-EBE5-423D-9083-CF9C6DB609D6}" type="parTrans" cxnId="{EBD78057-5AC9-4CF1-9A8D-017E1A49485A}">
      <dgm:prSet/>
      <dgm:spPr/>
      <dgm:t>
        <a:bodyPr/>
        <a:lstStyle/>
        <a:p>
          <a:endParaRPr lang="en-US"/>
        </a:p>
      </dgm:t>
    </dgm:pt>
    <dgm:pt modelId="{AD5FA8DF-C18D-443C-9C5A-E4BDFACD480D}" type="sibTrans" cxnId="{EBD78057-5AC9-4CF1-9A8D-017E1A49485A}">
      <dgm:prSet/>
      <dgm:spPr/>
      <dgm:t>
        <a:bodyPr/>
        <a:lstStyle/>
        <a:p>
          <a:endParaRPr lang="en-US"/>
        </a:p>
      </dgm:t>
    </dgm:pt>
    <dgm:pt modelId="{12DA8E20-AD45-46F5-A8AE-04F4735680E3}">
      <dgm:prSet phldrT="[Text]" custT="1"/>
      <dgm:spPr/>
      <dgm:t>
        <a:bodyPr/>
        <a:lstStyle/>
        <a:p>
          <a:r>
            <a:rPr lang="en-US" sz="2800" dirty="0">
              <a:latin typeface="+mj-lt"/>
            </a:rPr>
            <a:t>PHYSICAL SPACE</a:t>
          </a:r>
        </a:p>
      </dgm:t>
    </dgm:pt>
    <dgm:pt modelId="{3EAC267F-1F73-405E-8D9B-D751981B860C}" type="parTrans" cxnId="{56B5DB62-100F-4ADB-9083-6B29DC174207}">
      <dgm:prSet/>
      <dgm:spPr/>
      <dgm:t>
        <a:bodyPr/>
        <a:lstStyle/>
        <a:p>
          <a:endParaRPr lang="en-US"/>
        </a:p>
      </dgm:t>
    </dgm:pt>
    <dgm:pt modelId="{08D54EB3-D110-4EAA-B1C7-828D443A565E}" type="sibTrans" cxnId="{56B5DB62-100F-4ADB-9083-6B29DC174207}">
      <dgm:prSet/>
      <dgm:spPr/>
      <dgm:t>
        <a:bodyPr/>
        <a:lstStyle/>
        <a:p>
          <a:endParaRPr lang="en-US"/>
        </a:p>
      </dgm:t>
    </dgm:pt>
    <dgm:pt modelId="{D5B81041-3527-4325-8637-57254BED8CE1}">
      <dgm:prSet phldrT="[Text]" custT="1"/>
      <dgm:spPr/>
      <dgm:t>
        <a:bodyPr/>
        <a:lstStyle/>
        <a:p>
          <a:r>
            <a:rPr lang="en-US" sz="2000" dirty="0">
              <a:latin typeface="+mj-lt"/>
            </a:rPr>
            <a:t>Sufficient Seating</a:t>
          </a:r>
        </a:p>
      </dgm:t>
    </dgm:pt>
    <dgm:pt modelId="{09FC21C1-CE17-4756-95A4-AE55D3012BE2}" type="parTrans" cxnId="{05CE9608-B8F4-46E3-A39E-D479608252D6}">
      <dgm:prSet/>
      <dgm:spPr/>
      <dgm:t>
        <a:bodyPr/>
        <a:lstStyle/>
        <a:p>
          <a:endParaRPr lang="en-US"/>
        </a:p>
      </dgm:t>
    </dgm:pt>
    <dgm:pt modelId="{1960F299-7CDC-4F74-B31F-34587FCEF1A8}" type="sibTrans" cxnId="{05CE9608-B8F4-46E3-A39E-D479608252D6}">
      <dgm:prSet/>
      <dgm:spPr/>
      <dgm:t>
        <a:bodyPr/>
        <a:lstStyle/>
        <a:p>
          <a:endParaRPr lang="en-US"/>
        </a:p>
      </dgm:t>
    </dgm:pt>
    <dgm:pt modelId="{9EE45D01-91B3-4A2A-8868-B8D4E02E3AD8}">
      <dgm:prSet phldrT="[Text]" custT="1"/>
      <dgm:spPr/>
      <dgm:t>
        <a:bodyPr/>
        <a:lstStyle/>
        <a:p>
          <a:r>
            <a:rPr lang="en-US" sz="2000" dirty="0">
              <a:latin typeface="+mj-lt"/>
            </a:rPr>
            <a:t>Cleanliness</a:t>
          </a:r>
        </a:p>
      </dgm:t>
    </dgm:pt>
    <dgm:pt modelId="{A1165D75-01D6-44E9-81AE-8DD531120652}" type="parTrans" cxnId="{6C312D99-5753-4D7C-888A-DD77DF95D9BE}">
      <dgm:prSet/>
      <dgm:spPr/>
      <dgm:t>
        <a:bodyPr/>
        <a:lstStyle/>
        <a:p>
          <a:endParaRPr lang="en-US"/>
        </a:p>
      </dgm:t>
    </dgm:pt>
    <dgm:pt modelId="{CDE5C74F-C7D1-40A2-A34E-5CEC8B3ABF24}" type="sibTrans" cxnId="{6C312D99-5753-4D7C-888A-DD77DF95D9BE}">
      <dgm:prSet/>
      <dgm:spPr/>
      <dgm:t>
        <a:bodyPr/>
        <a:lstStyle/>
        <a:p>
          <a:endParaRPr lang="en-US"/>
        </a:p>
      </dgm:t>
    </dgm:pt>
    <dgm:pt modelId="{F7FB667B-E4C7-4B43-8516-4BA90B6036C4}">
      <dgm:prSet phldrT="[Text]" custT="1"/>
      <dgm:spPr/>
      <dgm:t>
        <a:bodyPr/>
        <a:lstStyle/>
        <a:p>
          <a:r>
            <a:rPr lang="en-US" sz="2000" dirty="0">
              <a:latin typeface="+mj-lt"/>
            </a:rPr>
            <a:t>Timeliness</a:t>
          </a:r>
        </a:p>
      </dgm:t>
    </dgm:pt>
    <dgm:pt modelId="{7A590D84-5B25-415B-A882-CBC728AD6074}" type="parTrans" cxnId="{B711C3E4-9850-4B56-8C9B-6853B0D447B8}">
      <dgm:prSet/>
      <dgm:spPr/>
      <dgm:t>
        <a:bodyPr/>
        <a:lstStyle/>
        <a:p>
          <a:endParaRPr lang="en-US"/>
        </a:p>
      </dgm:t>
    </dgm:pt>
    <dgm:pt modelId="{7C99E8B0-61D5-47D0-BBA8-020C95FD4F09}" type="sibTrans" cxnId="{B711C3E4-9850-4B56-8C9B-6853B0D447B8}">
      <dgm:prSet/>
      <dgm:spPr/>
      <dgm:t>
        <a:bodyPr/>
        <a:lstStyle/>
        <a:p>
          <a:endParaRPr lang="en-US"/>
        </a:p>
      </dgm:t>
    </dgm:pt>
    <dgm:pt modelId="{DA09046F-493A-490D-9C80-899D42A4DFA0}">
      <dgm:prSet phldrT="[Text]" custT="1"/>
      <dgm:spPr/>
      <dgm:t>
        <a:bodyPr/>
        <a:lstStyle/>
        <a:p>
          <a:r>
            <a:rPr lang="en-US" sz="2000" dirty="0">
              <a:latin typeface="+mj-lt"/>
            </a:rPr>
            <a:t>Child Friendly</a:t>
          </a:r>
        </a:p>
      </dgm:t>
    </dgm:pt>
    <dgm:pt modelId="{8C063629-3A43-40E7-ABC1-F2E0C35189CF}" type="parTrans" cxnId="{B32D6D94-9FD3-4A16-83DE-97893B419E24}">
      <dgm:prSet/>
      <dgm:spPr/>
      <dgm:t>
        <a:bodyPr/>
        <a:lstStyle/>
        <a:p>
          <a:endParaRPr lang="en-US"/>
        </a:p>
      </dgm:t>
    </dgm:pt>
    <dgm:pt modelId="{9039692D-B7AA-4DFE-B87B-09DFDBE6ADAF}" type="sibTrans" cxnId="{B32D6D94-9FD3-4A16-83DE-97893B419E24}">
      <dgm:prSet/>
      <dgm:spPr/>
      <dgm:t>
        <a:bodyPr/>
        <a:lstStyle/>
        <a:p>
          <a:endParaRPr lang="en-US"/>
        </a:p>
      </dgm:t>
    </dgm:pt>
    <dgm:pt modelId="{40ACBFAD-C992-49A8-AA43-76737338290B}">
      <dgm:prSet phldrT="[Text]" custT="1"/>
      <dgm:spPr/>
      <dgm:t>
        <a:bodyPr/>
        <a:lstStyle/>
        <a:p>
          <a:r>
            <a:rPr lang="en-US" sz="2000" dirty="0">
              <a:latin typeface="+mj-lt"/>
            </a:rPr>
            <a:t>Privacy</a:t>
          </a:r>
        </a:p>
      </dgm:t>
    </dgm:pt>
    <dgm:pt modelId="{5701EF3A-3415-4D83-9584-762B9A30D610}" type="parTrans" cxnId="{8AF5BBBA-CA6E-4A41-B980-4FAD77E50182}">
      <dgm:prSet/>
      <dgm:spPr/>
      <dgm:t>
        <a:bodyPr/>
        <a:lstStyle/>
        <a:p>
          <a:endParaRPr lang="en-US"/>
        </a:p>
      </dgm:t>
    </dgm:pt>
    <dgm:pt modelId="{25115352-042A-4B80-A82D-BC9319FAFCBD}" type="sibTrans" cxnId="{8AF5BBBA-CA6E-4A41-B980-4FAD77E50182}">
      <dgm:prSet/>
      <dgm:spPr/>
      <dgm:t>
        <a:bodyPr/>
        <a:lstStyle/>
        <a:p>
          <a:endParaRPr lang="en-US"/>
        </a:p>
      </dgm:t>
    </dgm:pt>
    <dgm:pt modelId="{74743655-3D29-49B5-89E8-8C1F3D369876}">
      <dgm:prSet phldrT="[Text]" custT="1"/>
      <dgm:spPr/>
      <dgm:t>
        <a:bodyPr/>
        <a:lstStyle/>
        <a:p>
          <a:r>
            <a:rPr lang="en-US" sz="1800" dirty="0">
              <a:latin typeface="+mj-lt"/>
            </a:rPr>
            <a:t>Marketing / Promotional / Ed. Mat</a:t>
          </a:r>
        </a:p>
      </dgm:t>
    </dgm:pt>
    <dgm:pt modelId="{9CA26E62-8FF0-4844-B157-F46EB2FC5832}" type="parTrans" cxnId="{1DE95783-9894-42D4-932C-1BABFCED1247}">
      <dgm:prSet/>
      <dgm:spPr/>
      <dgm:t>
        <a:bodyPr/>
        <a:lstStyle/>
        <a:p>
          <a:endParaRPr lang="en-US"/>
        </a:p>
      </dgm:t>
    </dgm:pt>
    <dgm:pt modelId="{718CEEEB-56CE-4570-A8CC-EE7938BAE4CF}" type="sibTrans" cxnId="{1DE95783-9894-42D4-932C-1BABFCED1247}">
      <dgm:prSet/>
      <dgm:spPr/>
      <dgm:t>
        <a:bodyPr/>
        <a:lstStyle/>
        <a:p>
          <a:endParaRPr lang="en-US"/>
        </a:p>
      </dgm:t>
    </dgm:pt>
    <dgm:pt modelId="{AFF79AB8-DB58-48A5-9D99-2F2EFCE854A1}" type="pres">
      <dgm:prSet presAssocID="{3B158ACC-4C19-41B8-A4A5-9E67FC38ECB6}" presName="Name0" presStyleCnt="0">
        <dgm:presLayoutVars>
          <dgm:dir/>
          <dgm:animLvl val="lvl"/>
          <dgm:resizeHandles val="exact"/>
        </dgm:presLayoutVars>
      </dgm:prSet>
      <dgm:spPr/>
    </dgm:pt>
    <dgm:pt modelId="{F89F792E-1E34-4713-B2F0-60765FDAE947}" type="pres">
      <dgm:prSet presAssocID="{7530DDB2-40A2-4943-A549-396C2D1D25EF}" presName="linNode" presStyleCnt="0"/>
      <dgm:spPr/>
    </dgm:pt>
    <dgm:pt modelId="{93B4D7FE-1498-4FD5-80FF-CB6FEC820CF7}" type="pres">
      <dgm:prSet presAssocID="{7530DDB2-40A2-4943-A549-396C2D1D25EF}" presName="parentText" presStyleLbl="node1" presStyleIdx="0" presStyleCnt="3" custLinFactNeighborY="-2091">
        <dgm:presLayoutVars>
          <dgm:chMax val="1"/>
          <dgm:bulletEnabled val="1"/>
        </dgm:presLayoutVars>
      </dgm:prSet>
      <dgm:spPr/>
    </dgm:pt>
    <dgm:pt modelId="{A110C15F-80FC-43DD-90B9-6024AB6361C8}" type="pres">
      <dgm:prSet presAssocID="{7530DDB2-40A2-4943-A549-396C2D1D25EF}" presName="descendantText" presStyleLbl="alignAccFollowNode1" presStyleIdx="0" presStyleCnt="3" custLinFactNeighborX="694" custLinFactNeighborY="-568">
        <dgm:presLayoutVars>
          <dgm:bulletEnabled val="1"/>
        </dgm:presLayoutVars>
      </dgm:prSet>
      <dgm:spPr/>
    </dgm:pt>
    <dgm:pt modelId="{40339900-C1F2-4BF9-ACFE-0E53317B370A}" type="pres">
      <dgm:prSet presAssocID="{67F51680-677C-4B8F-82E3-E7DF6B121D0E}" presName="sp" presStyleCnt="0"/>
      <dgm:spPr/>
    </dgm:pt>
    <dgm:pt modelId="{99F5BD83-D2A7-4AE9-8134-EC7415014F43}" type="pres">
      <dgm:prSet presAssocID="{7B55052B-C243-4A68-9570-02E96EFFD688}" presName="linNode" presStyleCnt="0"/>
      <dgm:spPr/>
    </dgm:pt>
    <dgm:pt modelId="{55E1440B-7E4B-4BD3-ADEF-EC4D75BE54C0}" type="pres">
      <dgm:prSet presAssocID="{7B55052B-C243-4A68-9570-02E96EFFD688}" presName="parentText" presStyleLbl="node1" presStyleIdx="1" presStyleCnt="3" custScaleX="100000">
        <dgm:presLayoutVars>
          <dgm:chMax val="1"/>
          <dgm:bulletEnabled val="1"/>
        </dgm:presLayoutVars>
      </dgm:prSet>
      <dgm:spPr/>
    </dgm:pt>
    <dgm:pt modelId="{D06186DA-7D70-4CF2-85B9-6F03620EE67D}" type="pres">
      <dgm:prSet presAssocID="{7B55052B-C243-4A68-9570-02E96EFFD688}" presName="descendantText" presStyleLbl="alignAccFollowNode1" presStyleIdx="1" presStyleCnt="3" custLinFactNeighborX="0" custLinFactNeighborY="-909">
        <dgm:presLayoutVars>
          <dgm:bulletEnabled val="1"/>
        </dgm:presLayoutVars>
      </dgm:prSet>
      <dgm:spPr/>
    </dgm:pt>
    <dgm:pt modelId="{1F824373-6F0A-4244-A5A4-98B69BEC9343}" type="pres">
      <dgm:prSet presAssocID="{E124191F-8877-4429-9D9B-10B5C7A62586}" presName="sp" presStyleCnt="0"/>
      <dgm:spPr/>
    </dgm:pt>
    <dgm:pt modelId="{6911D4D3-3914-4068-91AF-42C0D1DC7866}" type="pres">
      <dgm:prSet presAssocID="{12DA8E20-AD45-46F5-A8AE-04F4735680E3}" presName="linNode" presStyleCnt="0"/>
      <dgm:spPr/>
    </dgm:pt>
    <dgm:pt modelId="{F00BA778-A9EF-4302-85C2-6092088FDDB3}" type="pres">
      <dgm:prSet presAssocID="{12DA8E20-AD45-46F5-A8AE-04F4735680E3}" presName="parentText" presStyleLbl="node1" presStyleIdx="2" presStyleCnt="3">
        <dgm:presLayoutVars>
          <dgm:chMax val="1"/>
          <dgm:bulletEnabled val="1"/>
        </dgm:presLayoutVars>
      </dgm:prSet>
      <dgm:spPr/>
    </dgm:pt>
    <dgm:pt modelId="{113E3EEC-DF7E-4621-89EC-7081D9239D5F}" type="pres">
      <dgm:prSet presAssocID="{12DA8E20-AD45-46F5-A8AE-04F4735680E3}" presName="descendantText" presStyleLbl="alignAccFollowNode1" presStyleIdx="2" presStyleCnt="3" custLinFactNeighborX="694" custLinFactNeighborY="-1250">
        <dgm:presLayoutVars>
          <dgm:bulletEnabled val="1"/>
        </dgm:presLayoutVars>
      </dgm:prSet>
      <dgm:spPr/>
    </dgm:pt>
  </dgm:ptLst>
  <dgm:cxnLst>
    <dgm:cxn modelId="{B32D6D94-9FD3-4A16-83DE-97893B419E24}" srcId="{12DA8E20-AD45-46F5-A8AE-04F4735680E3}" destId="{DA09046F-493A-490D-9C80-899D42A4DFA0}" srcOrd="2" destOrd="0" parTransId="{8C063629-3A43-40E7-ABC1-F2E0C35189CF}" sibTransId="{9039692D-B7AA-4DFE-B87B-09DFDBE6ADAF}"/>
    <dgm:cxn modelId="{3F56C001-BA2E-44CA-A0EF-77AD073029E2}" type="presOf" srcId="{7B55052B-C243-4A68-9570-02E96EFFD688}" destId="{55E1440B-7E4B-4BD3-ADEF-EC4D75BE54C0}" srcOrd="0" destOrd="0" presId="urn:microsoft.com/office/officeart/2005/8/layout/vList5"/>
    <dgm:cxn modelId="{B711C3E4-9850-4B56-8C9B-6853B0D447B8}" srcId="{7530DDB2-40A2-4943-A549-396C2D1D25EF}" destId="{F7FB667B-E4C7-4B43-8516-4BA90B6036C4}" srcOrd="1" destOrd="0" parTransId="{7A590D84-5B25-415B-A882-CBC728AD6074}" sibTransId="{7C99E8B0-61D5-47D0-BBA8-020C95FD4F09}"/>
    <dgm:cxn modelId="{A8024CC3-12D8-41A7-9CBB-40B8378575CC}" type="presOf" srcId="{9EE45D01-91B3-4A2A-8868-B8D4E02E3AD8}" destId="{113E3EEC-DF7E-4621-89EC-7081D9239D5F}" srcOrd="0" destOrd="1" presId="urn:microsoft.com/office/officeart/2005/8/layout/vList5"/>
    <dgm:cxn modelId="{0EED3D9C-5D5A-49FE-9BA6-10B909663EFD}" srcId="{3B158ACC-4C19-41B8-A4A5-9E67FC38ECB6}" destId="{7530DDB2-40A2-4943-A549-396C2D1D25EF}" srcOrd="0" destOrd="0" parTransId="{33D16EE9-560C-4338-931C-D745BEFEDA96}" sibTransId="{67F51680-677C-4B8F-82E3-E7DF6B121D0E}"/>
    <dgm:cxn modelId="{1DE95783-9894-42D4-932C-1BABFCED1247}" srcId="{7B55052B-C243-4A68-9570-02E96EFFD688}" destId="{74743655-3D29-49B5-89E8-8C1F3D369876}" srcOrd="2" destOrd="0" parTransId="{9CA26E62-8FF0-4844-B157-F46EB2FC5832}" sibTransId="{718CEEEB-56CE-4570-A8CC-EE7938BAE4CF}"/>
    <dgm:cxn modelId="{41736815-6E89-4051-B482-7A1E838A04C5}" srcId="{7530DDB2-40A2-4943-A549-396C2D1D25EF}" destId="{5D9136DA-B147-41B6-9344-ADA5D815F439}" srcOrd="0" destOrd="0" parTransId="{A60F6D10-0090-4FF1-B4CE-3CF3CC46BDBE}" sibTransId="{EB9B8C41-118A-409B-8A36-74B6A7DFF2FC}"/>
    <dgm:cxn modelId="{DBA428A2-3DC2-4CA7-9C8A-EC35AAAB06C0}" srcId="{3B158ACC-4C19-41B8-A4A5-9E67FC38ECB6}" destId="{7B55052B-C243-4A68-9570-02E96EFFD688}" srcOrd="1" destOrd="0" parTransId="{A68AC1DE-A46B-48DC-8637-3FB5CE0FE08A}" sibTransId="{E124191F-8877-4429-9D9B-10B5C7A62586}"/>
    <dgm:cxn modelId="{F5FE03BA-A8AC-424E-8C8E-CD16C2F565A5}" type="presOf" srcId="{74743655-3D29-49B5-89E8-8C1F3D369876}" destId="{D06186DA-7D70-4CF2-85B9-6F03620EE67D}" srcOrd="0" destOrd="2" presId="urn:microsoft.com/office/officeart/2005/8/layout/vList5"/>
    <dgm:cxn modelId="{E38EAD07-5A20-4437-BDE6-CE852C8E4F62}" type="presOf" srcId="{5D9136DA-B147-41B6-9344-ADA5D815F439}" destId="{A110C15F-80FC-43DD-90B9-6024AB6361C8}" srcOrd="0" destOrd="0" presId="urn:microsoft.com/office/officeart/2005/8/layout/vList5"/>
    <dgm:cxn modelId="{290A49BB-931C-4D29-A984-1CD67DF4FDD9}" srcId="{7B55052B-C243-4A68-9570-02E96EFFD688}" destId="{11F0C4F4-F882-4E86-A64D-896102397124}" srcOrd="0" destOrd="0" parTransId="{655340A5-C2D8-4CED-861D-AB7DDCE49A50}" sibTransId="{08634AA4-7A5A-4F57-AEFA-1B7A1F2E8B5C}"/>
    <dgm:cxn modelId="{6F11458F-9EAE-42D6-BE7C-11FAB3869F1F}" type="presOf" srcId="{40ACBFAD-C992-49A8-AA43-76737338290B}" destId="{A110C15F-80FC-43DD-90B9-6024AB6361C8}" srcOrd="0" destOrd="2" presId="urn:microsoft.com/office/officeart/2005/8/layout/vList5"/>
    <dgm:cxn modelId="{8AF5BBBA-CA6E-4A41-B980-4FAD77E50182}" srcId="{7530DDB2-40A2-4943-A549-396C2D1D25EF}" destId="{40ACBFAD-C992-49A8-AA43-76737338290B}" srcOrd="2" destOrd="0" parTransId="{5701EF3A-3415-4D83-9584-762B9A30D610}" sibTransId="{25115352-042A-4B80-A82D-BC9319FAFCBD}"/>
    <dgm:cxn modelId="{0CAC967C-E390-4409-A4FB-8B751B0C1FF6}" type="presOf" srcId="{D5B81041-3527-4325-8637-57254BED8CE1}" destId="{113E3EEC-DF7E-4621-89EC-7081D9239D5F}" srcOrd="0" destOrd="0" presId="urn:microsoft.com/office/officeart/2005/8/layout/vList5"/>
    <dgm:cxn modelId="{E7DCC1D7-566E-498A-AA59-DFFB43C4B18B}" type="presOf" srcId="{0715F143-3984-43DC-9407-37895711E82B}" destId="{D06186DA-7D70-4CF2-85B9-6F03620EE67D}" srcOrd="0" destOrd="1" presId="urn:microsoft.com/office/officeart/2005/8/layout/vList5"/>
    <dgm:cxn modelId="{6C312D99-5753-4D7C-888A-DD77DF95D9BE}" srcId="{12DA8E20-AD45-46F5-A8AE-04F4735680E3}" destId="{9EE45D01-91B3-4A2A-8868-B8D4E02E3AD8}" srcOrd="1" destOrd="0" parTransId="{A1165D75-01D6-44E9-81AE-8DD531120652}" sibTransId="{CDE5C74F-C7D1-40A2-A34E-5CEC8B3ABF24}"/>
    <dgm:cxn modelId="{2A7FAF7D-DFB6-408A-8C30-5FB6F0BB8ABF}" type="presOf" srcId="{12DA8E20-AD45-46F5-A8AE-04F4735680E3}" destId="{F00BA778-A9EF-4302-85C2-6092088FDDB3}" srcOrd="0" destOrd="0" presId="urn:microsoft.com/office/officeart/2005/8/layout/vList5"/>
    <dgm:cxn modelId="{05CE9608-B8F4-46E3-A39E-D479608252D6}" srcId="{12DA8E20-AD45-46F5-A8AE-04F4735680E3}" destId="{D5B81041-3527-4325-8637-57254BED8CE1}" srcOrd="0" destOrd="0" parTransId="{09FC21C1-CE17-4756-95A4-AE55D3012BE2}" sibTransId="{1960F299-7CDC-4F74-B31F-34587FCEF1A8}"/>
    <dgm:cxn modelId="{80BCFAF8-07E2-4C49-8574-068303F4509B}" type="presOf" srcId="{DA09046F-493A-490D-9C80-899D42A4DFA0}" destId="{113E3EEC-DF7E-4621-89EC-7081D9239D5F}" srcOrd="0" destOrd="2" presId="urn:microsoft.com/office/officeart/2005/8/layout/vList5"/>
    <dgm:cxn modelId="{EBD78057-5AC9-4CF1-9A8D-017E1A49485A}" srcId="{7B55052B-C243-4A68-9570-02E96EFFD688}" destId="{0715F143-3984-43DC-9407-37895711E82B}" srcOrd="1" destOrd="0" parTransId="{9E8D3967-EBE5-423D-9083-CF9C6DB609D6}" sibTransId="{AD5FA8DF-C18D-443C-9C5A-E4BDFACD480D}"/>
    <dgm:cxn modelId="{128700F2-53DC-48A4-90FD-503CD707E511}" type="presOf" srcId="{7530DDB2-40A2-4943-A549-396C2D1D25EF}" destId="{93B4D7FE-1498-4FD5-80FF-CB6FEC820CF7}" srcOrd="0" destOrd="0" presId="urn:microsoft.com/office/officeart/2005/8/layout/vList5"/>
    <dgm:cxn modelId="{56B5DB62-100F-4ADB-9083-6B29DC174207}" srcId="{3B158ACC-4C19-41B8-A4A5-9E67FC38ECB6}" destId="{12DA8E20-AD45-46F5-A8AE-04F4735680E3}" srcOrd="2" destOrd="0" parTransId="{3EAC267F-1F73-405E-8D9B-D751981B860C}" sibTransId="{08D54EB3-D110-4EAA-B1C7-828D443A565E}"/>
    <dgm:cxn modelId="{4B1CF9B3-5D27-412F-AADA-F4BBE8AADCB7}" type="presOf" srcId="{F7FB667B-E4C7-4B43-8516-4BA90B6036C4}" destId="{A110C15F-80FC-43DD-90B9-6024AB6361C8}" srcOrd="0" destOrd="1" presId="urn:microsoft.com/office/officeart/2005/8/layout/vList5"/>
    <dgm:cxn modelId="{989F1D11-3DF4-4100-9EA2-F3B25665E239}" type="presOf" srcId="{3B158ACC-4C19-41B8-A4A5-9E67FC38ECB6}" destId="{AFF79AB8-DB58-48A5-9D99-2F2EFCE854A1}" srcOrd="0" destOrd="0" presId="urn:microsoft.com/office/officeart/2005/8/layout/vList5"/>
    <dgm:cxn modelId="{A361459C-C611-4672-BBBB-1F97B7987161}" type="presOf" srcId="{11F0C4F4-F882-4E86-A64D-896102397124}" destId="{D06186DA-7D70-4CF2-85B9-6F03620EE67D}" srcOrd="0" destOrd="0" presId="urn:microsoft.com/office/officeart/2005/8/layout/vList5"/>
    <dgm:cxn modelId="{67B973DC-C3DE-4D53-873C-53CE7DB02C59}" type="presParOf" srcId="{AFF79AB8-DB58-48A5-9D99-2F2EFCE854A1}" destId="{F89F792E-1E34-4713-B2F0-60765FDAE947}" srcOrd="0" destOrd="0" presId="urn:microsoft.com/office/officeart/2005/8/layout/vList5"/>
    <dgm:cxn modelId="{BBC71E83-5FB1-4F36-8FAD-456059FFE8D6}" type="presParOf" srcId="{F89F792E-1E34-4713-B2F0-60765FDAE947}" destId="{93B4D7FE-1498-4FD5-80FF-CB6FEC820CF7}" srcOrd="0" destOrd="0" presId="urn:microsoft.com/office/officeart/2005/8/layout/vList5"/>
    <dgm:cxn modelId="{335EE59C-2522-4404-B59C-34C773884F3B}" type="presParOf" srcId="{F89F792E-1E34-4713-B2F0-60765FDAE947}" destId="{A110C15F-80FC-43DD-90B9-6024AB6361C8}" srcOrd="1" destOrd="0" presId="urn:microsoft.com/office/officeart/2005/8/layout/vList5"/>
    <dgm:cxn modelId="{6D47812C-4D8E-48EE-829B-3ED991025F30}" type="presParOf" srcId="{AFF79AB8-DB58-48A5-9D99-2F2EFCE854A1}" destId="{40339900-C1F2-4BF9-ACFE-0E53317B370A}" srcOrd="1" destOrd="0" presId="urn:microsoft.com/office/officeart/2005/8/layout/vList5"/>
    <dgm:cxn modelId="{80FAA793-EB2F-4DEC-8C24-3FD99CE26F66}" type="presParOf" srcId="{AFF79AB8-DB58-48A5-9D99-2F2EFCE854A1}" destId="{99F5BD83-D2A7-4AE9-8134-EC7415014F43}" srcOrd="2" destOrd="0" presId="urn:microsoft.com/office/officeart/2005/8/layout/vList5"/>
    <dgm:cxn modelId="{C68269E3-6F00-41DD-9A63-7F9DB4DE9106}" type="presParOf" srcId="{99F5BD83-D2A7-4AE9-8134-EC7415014F43}" destId="{55E1440B-7E4B-4BD3-ADEF-EC4D75BE54C0}" srcOrd="0" destOrd="0" presId="urn:microsoft.com/office/officeart/2005/8/layout/vList5"/>
    <dgm:cxn modelId="{DE2EECB9-2D6F-4A93-8764-EE9BAF9AF3FC}" type="presParOf" srcId="{99F5BD83-D2A7-4AE9-8134-EC7415014F43}" destId="{D06186DA-7D70-4CF2-85B9-6F03620EE67D}" srcOrd="1" destOrd="0" presId="urn:microsoft.com/office/officeart/2005/8/layout/vList5"/>
    <dgm:cxn modelId="{26D2464B-EC0C-4D67-94AE-753A1DB5756D}" type="presParOf" srcId="{AFF79AB8-DB58-48A5-9D99-2F2EFCE854A1}" destId="{1F824373-6F0A-4244-A5A4-98B69BEC9343}" srcOrd="3" destOrd="0" presId="urn:microsoft.com/office/officeart/2005/8/layout/vList5"/>
    <dgm:cxn modelId="{522F7D85-EDD8-4594-AC98-5EBD9229B503}" type="presParOf" srcId="{AFF79AB8-DB58-48A5-9D99-2F2EFCE854A1}" destId="{6911D4D3-3914-4068-91AF-42C0D1DC7866}" srcOrd="4" destOrd="0" presId="urn:microsoft.com/office/officeart/2005/8/layout/vList5"/>
    <dgm:cxn modelId="{870B14C1-720D-40DF-B776-D02C93F88C95}" type="presParOf" srcId="{6911D4D3-3914-4068-91AF-42C0D1DC7866}" destId="{F00BA778-A9EF-4302-85C2-6092088FDDB3}" srcOrd="0" destOrd="0" presId="urn:microsoft.com/office/officeart/2005/8/layout/vList5"/>
    <dgm:cxn modelId="{E497EC29-BC3B-429D-A942-109DFFBD4528}" type="presParOf" srcId="{6911D4D3-3914-4068-91AF-42C0D1DC7866}" destId="{113E3EEC-DF7E-4621-89EC-7081D9239D5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B158ACC-4C19-41B8-A4A5-9E67FC38ECB6}" type="doc">
      <dgm:prSet loTypeId="urn:microsoft.com/office/officeart/2005/8/layout/vList5" loCatId="list" qsTypeId="urn:microsoft.com/office/officeart/2005/8/quickstyle/3d1" qsCatId="3D" csTypeId="urn:microsoft.com/office/officeart/2005/8/colors/colorful3" csCatId="colorful" phldr="1"/>
      <dgm:spPr/>
      <dgm:t>
        <a:bodyPr/>
        <a:lstStyle/>
        <a:p>
          <a:endParaRPr lang="en-US"/>
        </a:p>
      </dgm:t>
    </dgm:pt>
    <dgm:pt modelId="{7530DDB2-40A2-4943-A549-396C2D1D25EF}">
      <dgm:prSet phldrT="[Text]"/>
      <dgm:spPr/>
      <dgm:t>
        <a:bodyPr/>
        <a:lstStyle/>
        <a:p>
          <a:r>
            <a:rPr kumimoji="0" lang="en-US" b="0" i="0" u="none" strike="noStrike" cap="all" spc="0" normalizeH="0" baseline="0" noProof="0" dirty="0">
              <a:ln/>
              <a:effectLst/>
              <a:uLnTx/>
              <a:uFillTx/>
              <a:latin typeface="+mj-lt"/>
              <a:ea typeface="+mj-ea"/>
              <a:cs typeface="+mj-cs"/>
            </a:rPr>
            <a:t>Timeliness</a:t>
          </a:r>
          <a:endParaRPr lang="en-US" dirty="0"/>
        </a:p>
      </dgm:t>
    </dgm:pt>
    <dgm:pt modelId="{33D16EE9-560C-4338-931C-D745BEFEDA96}" type="parTrans" cxnId="{0EED3D9C-5D5A-49FE-9BA6-10B909663EFD}">
      <dgm:prSet/>
      <dgm:spPr/>
      <dgm:t>
        <a:bodyPr/>
        <a:lstStyle/>
        <a:p>
          <a:endParaRPr lang="en-US"/>
        </a:p>
      </dgm:t>
    </dgm:pt>
    <dgm:pt modelId="{67F51680-677C-4B8F-82E3-E7DF6B121D0E}" type="sibTrans" cxnId="{0EED3D9C-5D5A-49FE-9BA6-10B909663EFD}">
      <dgm:prSet/>
      <dgm:spPr/>
      <dgm:t>
        <a:bodyPr/>
        <a:lstStyle/>
        <a:p>
          <a:endParaRPr lang="en-US"/>
        </a:p>
      </dgm:t>
    </dgm:pt>
    <dgm:pt modelId="{5D9136DA-B147-41B6-9344-ADA5D815F439}">
      <dgm:prSet phldrT="[Text]"/>
      <dgm:spPr/>
      <dgm:t>
        <a:bodyPr/>
        <a:lstStyle/>
        <a:p>
          <a:r>
            <a:rPr lang="en-US" dirty="0">
              <a:latin typeface="+mj-lt"/>
            </a:rPr>
            <a:t>Appointments Start Time</a:t>
          </a:r>
        </a:p>
      </dgm:t>
    </dgm:pt>
    <dgm:pt modelId="{A60F6D10-0090-4FF1-B4CE-3CF3CC46BDBE}" type="parTrans" cxnId="{41736815-6E89-4051-B482-7A1E838A04C5}">
      <dgm:prSet/>
      <dgm:spPr/>
      <dgm:t>
        <a:bodyPr/>
        <a:lstStyle/>
        <a:p>
          <a:endParaRPr lang="en-US"/>
        </a:p>
      </dgm:t>
    </dgm:pt>
    <dgm:pt modelId="{EB9B8C41-118A-409B-8A36-74B6A7DFF2FC}" type="sibTrans" cxnId="{41736815-6E89-4051-B482-7A1E838A04C5}">
      <dgm:prSet/>
      <dgm:spPr/>
      <dgm:t>
        <a:bodyPr/>
        <a:lstStyle/>
        <a:p>
          <a:endParaRPr lang="en-US"/>
        </a:p>
      </dgm:t>
    </dgm:pt>
    <dgm:pt modelId="{7B55052B-C243-4A68-9570-02E96EFFD688}">
      <dgm:prSet phldrT="[Text]"/>
      <dgm:spPr/>
      <dgm:t>
        <a:bodyPr/>
        <a:lstStyle/>
        <a:p>
          <a:r>
            <a:rPr kumimoji="0" lang="en-US" b="0" i="0" u="none" strike="noStrike" cap="all" spc="0" normalizeH="0" baseline="0" noProof="0" dirty="0">
              <a:ln/>
              <a:effectLst/>
              <a:uLnTx/>
              <a:uFillTx/>
              <a:latin typeface="+mj-lt"/>
              <a:ea typeface="+mj-ea"/>
              <a:cs typeface="+mj-cs"/>
            </a:rPr>
            <a:t>Privacy</a:t>
          </a:r>
          <a:r>
            <a:rPr lang="en-US" dirty="0"/>
            <a:t> </a:t>
          </a:r>
        </a:p>
      </dgm:t>
    </dgm:pt>
    <dgm:pt modelId="{A68AC1DE-A46B-48DC-8637-3FB5CE0FE08A}" type="parTrans" cxnId="{DBA428A2-3DC2-4CA7-9C8A-EC35AAAB06C0}">
      <dgm:prSet/>
      <dgm:spPr/>
      <dgm:t>
        <a:bodyPr/>
        <a:lstStyle/>
        <a:p>
          <a:endParaRPr lang="en-US"/>
        </a:p>
      </dgm:t>
    </dgm:pt>
    <dgm:pt modelId="{E124191F-8877-4429-9D9B-10B5C7A62586}" type="sibTrans" cxnId="{DBA428A2-3DC2-4CA7-9C8A-EC35AAAB06C0}">
      <dgm:prSet/>
      <dgm:spPr/>
      <dgm:t>
        <a:bodyPr/>
        <a:lstStyle/>
        <a:p>
          <a:endParaRPr lang="en-US"/>
        </a:p>
      </dgm:t>
    </dgm:pt>
    <dgm:pt modelId="{11F0C4F4-F882-4E86-A64D-896102397124}">
      <dgm:prSet phldrT="[Text]"/>
      <dgm:spPr/>
      <dgm:t>
        <a:bodyPr/>
        <a:lstStyle/>
        <a:p>
          <a:r>
            <a:rPr lang="en-US" dirty="0">
              <a:latin typeface="+mj-lt"/>
            </a:rPr>
            <a:t>General Privacy</a:t>
          </a:r>
        </a:p>
      </dgm:t>
    </dgm:pt>
    <dgm:pt modelId="{655340A5-C2D8-4CED-861D-AB7DDCE49A50}" type="parTrans" cxnId="{290A49BB-931C-4D29-A984-1CD67DF4FDD9}">
      <dgm:prSet/>
      <dgm:spPr/>
      <dgm:t>
        <a:bodyPr/>
        <a:lstStyle/>
        <a:p>
          <a:endParaRPr lang="en-US"/>
        </a:p>
      </dgm:t>
    </dgm:pt>
    <dgm:pt modelId="{08634AA4-7A5A-4F57-AEFA-1B7A1F2E8B5C}" type="sibTrans" cxnId="{290A49BB-931C-4D29-A984-1CD67DF4FDD9}">
      <dgm:prSet/>
      <dgm:spPr/>
      <dgm:t>
        <a:bodyPr/>
        <a:lstStyle/>
        <a:p>
          <a:endParaRPr lang="en-US"/>
        </a:p>
      </dgm:t>
    </dgm:pt>
    <dgm:pt modelId="{0715F143-3984-43DC-9407-37895711E82B}">
      <dgm:prSet phldrT="[Text]"/>
      <dgm:spPr/>
      <dgm:t>
        <a:bodyPr/>
        <a:lstStyle/>
        <a:p>
          <a:r>
            <a:rPr lang="en-US" dirty="0">
              <a:latin typeface="+mj-lt"/>
            </a:rPr>
            <a:t>HIPAA</a:t>
          </a:r>
        </a:p>
      </dgm:t>
    </dgm:pt>
    <dgm:pt modelId="{9E8D3967-EBE5-423D-9083-CF9C6DB609D6}" type="parTrans" cxnId="{EBD78057-5AC9-4CF1-9A8D-017E1A49485A}">
      <dgm:prSet/>
      <dgm:spPr/>
      <dgm:t>
        <a:bodyPr/>
        <a:lstStyle/>
        <a:p>
          <a:endParaRPr lang="en-US"/>
        </a:p>
      </dgm:t>
    </dgm:pt>
    <dgm:pt modelId="{AD5FA8DF-C18D-443C-9C5A-E4BDFACD480D}" type="sibTrans" cxnId="{EBD78057-5AC9-4CF1-9A8D-017E1A49485A}">
      <dgm:prSet/>
      <dgm:spPr/>
      <dgm:t>
        <a:bodyPr/>
        <a:lstStyle/>
        <a:p>
          <a:endParaRPr lang="en-US"/>
        </a:p>
      </dgm:t>
    </dgm:pt>
    <dgm:pt modelId="{12DA8E20-AD45-46F5-A8AE-04F4735680E3}">
      <dgm:prSet phldrT="[Text]"/>
      <dgm:spPr/>
      <dgm:t>
        <a:bodyPr/>
        <a:lstStyle/>
        <a:p>
          <a:r>
            <a:rPr kumimoji="0" lang="en-US" b="0" i="0" u="none" strike="noStrike" cap="all" spc="0" normalizeH="0" baseline="0" noProof="0" dirty="0">
              <a:ln/>
              <a:effectLst/>
              <a:uLnTx/>
              <a:uFillTx/>
              <a:latin typeface="+mj-lt"/>
              <a:ea typeface="+mj-ea"/>
              <a:cs typeface="+mj-cs"/>
            </a:rPr>
            <a:t>Barriers</a:t>
          </a:r>
        </a:p>
      </dgm:t>
    </dgm:pt>
    <dgm:pt modelId="{3EAC267F-1F73-405E-8D9B-D751981B860C}" type="parTrans" cxnId="{56B5DB62-100F-4ADB-9083-6B29DC174207}">
      <dgm:prSet/>
      <dgm:spPr/>
      <dgm:t>
        <a:bodyPr/>
        <a:lstStyle/>
        <a:p>
          <a:endParaRPr lang="en-US"/>
        </a:p>
      </dgm:t>
    </dgm:pt>
    <dgm:pt modelId="{08D54EB3-D110-4EAA-B1C7-828D443A565E}" type="sibTrans" cxnId="{56B5DB62-100F-4ADB-9083-6B29DC174207}">
      <dgm:prSet/>
      <dgm:spPr/>
      <dgm:t>
        <a:bodyPr/>
        <a:lstStyle/>
        <a:p>
          <a:endParaRPr lang="en-US"/>
        </a:p>
      </dgm:t>
    </dgm:pt>
    <dgm:pt modelId="{D5B81041-3527-4325-8637-57254BED8CE1}">
      <dgm:prSet phldrT="[Text]"/>
      <dgm:spPr/>
      <dgm:t>
        <a:bodyPr/>
        <a:lstStyle/>
        <a:p>
          <a:r>
            <a:rPr lang="en-US" dirty="0">
              <a:latin typeface="+mj-lt"/>
            </a:rPr>
            <a:t>Receptionist Availability</a:t>
          </a:r>
        </a:p>
      </dgm:t>
    </dgm:pt>
    <dgm:pt modelId="{09FC21C1-CE17-4756-95A4-AE55D3012BE2}" type="parTrans" cxnId="{05CE9608-B8F4-46E3-A39E-D479608252D6}">
      <dgm:prSet/>
      <dgm:spPr/>
      <dgm:t>
        <a:bodyPr/>
        <a:lstStyle/>
        <a:p>
          <a:endParaRPr lang="en-US"/>
        </a:p>
      </dgm:t>
    </dgm:pt>
    <dgm:pt modelId="{1960F299-7CDC-4F74-B31F-34587FCEF1A8}" type="sibTrans" cxnId="{05CE9608-B8F4-46E3-A39E-D479608252D6}">
      <dgm:prSet/>
      <dgm:spPr/>
      <dgm:t>
        <a:bodyPr/>
        <a:lstStyle/>
        <a:p>
          <a:endParaRPr lang="en-US"/>
        </a:p>
      </dgm:t>
    </dgm:pt>
    <dgm:pt modelId="{9EE45D01-91B3-4A2A-8868-B8D4E02E3AD8}">
      <dgm:prSet phldrT="[Text]"/>
      <dgm:spPr/>
      <dgm:t>
        <a:bodyPr/>
        <a:lstStyle/>
        <a:p>
          <a:r>
            <a:rPr lang="en-US" dirty="0">
              <a:latin typeface="+mj-lt"/>
            </a:rPr>
            <a:t>Sufficient #</a:t>
          </a:r>
        </a:p>
      </dgm:t>
    </dgm:pt>
    <dgm:pt modelId="{A1165D75-01D6-44E9-81AE-8DD531120652}" type="parTrans" cxnId="{6C312D99-5753-4D7C-888A-DD77DF95D9BE}">
      <dgm:prSet/>
      <dgm:spPr/>
      <dgm:t>
        <a:bodyPr/>
        <a:lstStyle/>
        <a:p>
          <a:endParaRPr lang="en-US"/>
        </a:p>
      </dgm:t>
    </dgm:pt>
    <dgm:pt modelId="{CDE5C74F-C7D1-40A2-A34E-5CEC8B3ABF24}" type="sibTrans" cxnId="{6C312D99-5753-4D7C-888A-DD77DF95D9BE}">
      <dgm:prSet/>
      <dgm:spPr/>
      <dgm:t>
        <a:bodyPr/>
        <a:lstStyle/>
        <a:p>
          <a:endParaRPr lang="en-US"/>
        </a:p>
      </dgm:t>
    </dgm:pt>
    <dgm:pt modelId="{F7FB667B-E4C7-4B43-8516-4BA90B6036C4}">
      <dgm:prSet phldrT="[Text]"/>
      <dgm:spPr/>
      <dgm:t>
        <a:bodyPr/>
        <a:lstStyle/>
        <a:p>
          <a:r>
            <a:rPr lang="en-US" dirty="0">
              <a:latin typeface="+mj-lt"/>
            </a:rPr>
            <a:t>End Time</a:t>
          </a:r>
        </a:p>
      </dgm:t>
    </dgm:pt>
    <dgm:pt modelId="{7A590D84-5B25-415B-A882-CBC728AD6074}" type="parTrans" cxnId="{B711C3E4-9850-4B56-8C9B-6853B0D447B8}">
      <dgm:prSet/>
      <dgm:spPr/>
      <dgm:t>
        <a:bodyPr/>
        <a:lstStyle/>
        <a:p>
          <a:endParaRPr lang="en-US"/>
        </a:p>
      </dgm:t>
    </dgm:pt>
    <dgm:pt modelId="{7C99E8B0-61D5-47D0-BBA8-020C95FD4F09}" type="sibTrans" cxnId="{B711C3E4-9850-4B56-8C9B-6853B0D447B8}">
      <dgm:prSet/>
      <dgm:spPr/>
      <dgm:t>
        <a:bodyPr/>
        <a:lstStyle/>
        <a:p>
          <a:endParaRPr lang="en-US"/>
        </a:p>
      </dgm:t>
    </dgm:pt>
    <dgm:pt modelId="{40ACBFAD-C992-49A8-AA43-76737338290B}">
      <dgm:prSet phldrT="[Text]"/>
      <dgm:spPr/>
      <dgm:t>
        <a:bodyPr/>
        <a:lstStyle/>
        <a:p>
          <a:r>
            <a:rPr lang="en-US" dirty="0">
              <a:latin typeface="+mj-lt"/>
            </a:rPr>
            <a:t>Tracking</a:t>
          </a:r>
        </a:p>
      </dgm:t>
    </dgm:pt>
    <dgm:pt modelId="{25115352-042A-4B80-A82D-BC9319FAFCBD}" type="sibTrans" cxnId="{8AF5BBBA-CA6E-4A41-B980-4FAD77E50182}">
      <dgm:prSet/>
      <dgm:spPr/>
      <dgm:t>
        <a:bodyPr/>
        <a:lstStyle/>
        <a:p>
          <a:endParaRPr lang="en-US"/>
        </a:p>
      </dgm:t>
    </dgm:pt>
    <dgm:pt modelId="{5701EF3A-3415-4D83-9584-762B9A30D610}" type="parTrans" cxnId="{8AF5BBBA-CA6E-4A41-B980-4FAD77E50182}">
      <dgm:prSet/>
      <dgm:spPr/>
      <dgm:t>
        <a:bodyPr/>
        <a:lstStyle/>
        <a:p>
          <a:endParaRPr lang="en-US"/>
        </a:p>
      </dgm:t>
    </dgm:pt>
    <dgm:pt modelId="{BEA74F5D-3430-44BE-81F8-65970F1D230D}">
      <dgm:prSet phldrT="[Text]"/>
      <dgm:spPr/>
      <dgm:t>
        <a:bodyPr/>
        <a:lstStyle/>
        <a:p>
          <a:r>
            <a:rPr lang="en-US" dirty="0" err="1">
              <a:latin typeface="+mj-lt"/>
            </a:rPr>
            <a:t>FERPA</a:t>
          </a:r>
          <a:endParaRPr lang="en-US" dirty="0">
            <a:latin typeface="+mj-lt"/>
          </a:endParaRPr>
        </a:p>
      </dgm:t>
    </dgm:pt>
    <dgm:pt modelId="{96A0E0F0-A44B-41C8-9611-BF111173EED6}" type="parTrans" cxnId="{A4D3437D-312A-44DD-A092-B7B62914AEB7}">
      <dgm:prSet/>
      <dgm:spPr/>
      <dgm:t>
        <a:bodyPr/>
        <a:lstStyle/>
        <a:p>
          <a:endParaRPr lang="en-US"/>
        </a:p>
      </dgm:t>
    </dgm:pt>
    <dgm:pt modelId="{0F69390C-CEFA-4D0B-9B6A-EE39C8FED7D9}" type="sibTrans" cxnId="{A4D3437D-312A-44DD-A092-B7B62914AEB7}">
      <dgm:prSet/>
      <dgm:spPr/>
      <dgm:t>
        <a:bodyPr/>
        <a:lstStyle/>
        <a:p>
          <a:endParaRPr lang="en-US"/>
        </a:p>
      </dgm:t>
    </dgm:pt>
    <dgm:pt modelId="{7B53B4FC-3612-4AA9-BA5A-322A0E282D91}">
      <dgm:prSet phldrT="[Text]"/>
      <dgm:spPr/>
      <dgm:t>
        <a:bodyPr/>
        <a:lstStyle/>
        <a:p>
          <a:r>
            <a:rPr lang="en-US" dirty="0">
              <a:latin typeface="+mj-lt"/>
            </a:rPr>
            <a:t>Appointment / Cancellation P&amp;P</a:t>
          </a:r>
        </a:p>
      </dgm:t>
    </dgm:pt>
    <dgm:pt modelId="{0A18A43F-119F-4919-92C8-5227EB3BF28E}" type="parTrans" cxnId="{9EEC72EC-862F-4E4D-A9B7-7661ECF11564}">
      <dgm:prSet/>
      <dgm:spPr/>
      <dgm:t>
        <a:bodyPr/>
        <a:lstStyle/>
        <a:p>
          <a:endParaRPr lang="en-US"/>
        </a:p>
      </dgm:t>
    </dgm:pt>
    <dgm:pt modelId="{99153DFF-7AAF-40B2-9BD9-C4F935C6748B}" type="sibTrans" cxnId="{9EEC72EC-862F-4E4D-A9B7-7661ECF11564}">
      <dgm:prSet/>
      <dgm:spPr/>
      <dgm:t>
        <a:bodyPr/>
        <a:lstStyle/>
        <a:p>
          <a:endParaRPr lang="en-US"/>
        </a:p>
      </dgm:t>
    </dgm:pt>
    <dgm:pt modelId="{AFF79AB8-DB58-48A5-9D99-2F2EFCE854A1}" type="pres">
      <dgm:prSet presAssocID="{3B158ACC-4C19-41B8-A4A5-9E67FC38ECB6}" presName="Name0" presStyleCnt="0">
        <dgm:presLayoutVars>
          <dgm:dir/>
          <dgm:animLvl val="lvl"/>
          <dgm:resizeHandles val="exact"/>
        </dgm:presLayoutVars>
      </dgm:prSet>
      <dgm:spPr/>
    </dgm:pt>
    <dgm:pt modelId="{F89F792E-1E34-4713-B2F0-60765FDAE947}" type="pres">
      <dgm:prSet presAssocID="{7530DDB2-40A2-4943-A549-396C2D1D25EF}" presName="linNode" presStyleCnt="0"/>
      <dgm:spPr/>
    </dgm:pt>
    <dgm:pt modelId="{93B4D7FE-1498-4FD5-80FF-CB6FEC820CF7}" type="pres">
      <dgm:prSet presAssocID="{7530DDB2-40A2-4943-A549-396C2D1D25EF}" presName="parentText" presStyleLbl="node1" presStyleIdx="0" presStyleCnt="3" custLinFactNeighborY="-2091">
        <dgm:presLayoutVars>
          <dgm:chMax val="1"/>
          <dgm:bulletEnabled val="1"/>
        </dgm:presLayoutVars>
      </dgm:prSet>
      <dgm:spPr/>
    </dgm:pt>
    <dgm:pt modelId="{A110C15F-80FC-43DD-90B9-6024AB6361C8}" type="pres">
      <dgm:prSet presAssocID="{7530DDB2-40A2-4943-A549-396C2D1D25EF}" presName="descendantText" presStyleLbl="alignAccFollowNode1" presStyleIdx="0" presStyleCnt="3" custLinFactNeighborX="694" custLinFactNeighborY="-568">
        <dgm:presLayoutVars>
          <dgm:bulletEnabled val="1"/>
        </dgm:presLayoutVars>
      </dgm:prSet>
      <dgm:spPr/>
    </dgm:pt>
    <dgm:pt modelId="{40339900-C1F2-4BF9-ACFE-0E53317B370A}" type="pres">
      <dgm:prSet presAssocID="{67F51680-677C-4B8F-82E3-E7DF6B121D0E}" presName="sp" presStyleCnt="0"/>
      <dgm:spPr/>
    </dgm:pt>
    <dgm:pt modelId="{99F5BD83-D2A7-4AE9-8134-EC7415014F43}" type="pres">
      <dgm:prSet presAssocID="{7B55052B-C243-4A68-9570-02E96EFFD688}" presName="linNode" presStyleCnt="0"/>
      <dgm:spPr/>
    </dgm:pt>
    <dgm:pt modelId="{55E1440B-7E4B-4BD3-ADEF-EC4D75BE54C0}" type="pres">
      <dgm:prSet presAssocID="{7B55052B-C243-4A68-9570-02E96EFFD688}" presName="parentText" presStyleLbl="node1" presStyleIdx="1" presStyleCnt="3" custLinFactNeighborY="2364">
        <dgm:presLayoutVars>
          <dgm:chMax val="1"/>
          <dgm:bulletEnabled val="1"/>
        </dgm:presLayoutVars>
      </dgm:prSet>
      <dgm:spPr/>
    </dgm:pt>
    <dgm:pt modelId="{D06186DA-7D70-4CF2-85B9-6F03620EE67D}" type="pres">
      <dgm:prSet presAssocID="{7B55052B-C243-4A68-9570-02E96EFFD688}" presName="descendantText" presStyleLbl="alignAccFollowNode1" presStyleIdx="1" presStyleCnt="3" custLinFactNeighborY="909">
        <dgm:presLayoutVars>
          <dgm:bulletEnabled val="1"/>
        </dgm:presLayoutVars>
      </dgm:prSet>
      <dgm:spPr/>
    </dgm:pt>
    <dgm:pt modelId="{1F824373-6F0A-4244-A5A4-98B69BEC9343}" type="pres">
      <dgm:prSet presAssocID="{E124191F-8877-4429-9D9B-10B5C7A62586}" presName="sp" presStyleCnt="0"/>
      <dgm:spPr/>
    </dgm:pt>
    <dgm:pt modelId="{6911D4D3-3914-4068-91AF-42C0D1DC7866}" type="pres">
      <dgm:prSet presAssocID="{12DA8E20-AD45-46F5-A8AE-04F4735680E3}" presName="linNode" presStyleCnt="0"/>
      <dgm:spPr/>
    </dgm:pt>
    <dgm:pt modelId="{F00BA778-A9EF-4302-85C2-6092088FDDB3}" type="pres">
      <dgm:prSet presAssocID="{12DA8E20-AD45-46F5-A8AE-04F4735680E3}" presName="parentText" presStyleLbl="node1" presStyleIdx="2" presStyleCnt="3" custLinFactNeighborY="2091">
        <dgm:presLayoutVars>
          <dgm:chMax val="1"/>
          <dgm:bulletEnabled val="1"/>
        </dgm:presLayoutVars>
      </dgm:prSet>
      <dgm:spPr/>
    </dgm:pt>
    <dgm:pt modelId="{113E3EEC-DF7E-4621-89EC-7081D9239D5F}" type="pres">
      <dgm:prSet presAssocID="{12DA8E20-AD45-46F5-A8AE-04F4735680E3}" presName="descendantText" presStyleLbl="alignAccFollowNode1" presStyleIdx="2" presStyleCnt="3" custLinFactNeighborX="694" custLinFactNeighborY="-1250">
        <dgm:presLayoutVars>
          <dgm:bulletEnabled val="1"/>
        </dgm:presLayoutVars>
      </dgm:prSet>
      <dgm:spPr/>
    </dgm:pt>
  </dgm:ptLst>
  <dgm:cxnLst>
    <dgm:cxn modelId="{0E02195F-22A7-4C1F-871A-64A627831A57}" type="presOf" srcId="{7530DDB2-40A2-4943-A549-396C2D1D25EF}" destId="{93B4D7FE-1498-4FD5-80FF-CB6FEC820CF7}" srcOrd="0" destOrd="0" presId="urn:microsoft.com/office/officeart/2005/8/layout/vList5"/>
    <dgm:cxn modelId="{D7277D66-D053-42D2-9BC5-D3BDA53813D2}" type="presOf" srcId="{12DA8E20-AD45-46F5-A8AE-04F4735680E3}" destId="{F00BA778-A9EF-4302-85C2-6092088FDDB3}" srcOrd="0" destOrd="0" presId="urn:microsoft.com/office/officeart/2005/8/layout/vList5"/>
    <dgm:cxn modelId="{8AF5BBBA-CA6E-4A41-B980-4FAD77E50182}" srcId="{7530DDB2-40A2-4943-A549-396C2D1D25EF}" destId="{40ACBFAD-C992-49A8-AA43-76737338290B}" srcOrd="2" destOrd="0" parTransId="{5701EF3A-3415-4D83-9584-762B9A30D610}" sibTransId="{25115352-042A-4B80-A82D-BC9319FAFCBD}"/>
    <dgm:cxn modelId="{B711C3E4-9850-4B56-8C9B-6853B0D447B8}" srcId="{7530DDB2-40A2-4943-A549-396C2D1D25EF}" destId="{F7FB667B-E4C7-4B43-8516-4BA90B6036C4}" srcOrd="1" destOrd="0" parTransId="{7A590D84-5B25-415B-A882-CBC728AD6074}" sibTransId="{7C99E8B0-61D5-47D0-BBA8-020C95FD4F09}"/>
    <dgm:cxn modelId="{C1CB43CE-74B9-4F51-B8D4-03E98D0B64AB}" type="presOf" srcId="{BEA74F5D-3430-44BE-81F8-65970F1D230D}" destId="{D06186DA-7D70-4CF2-85B9-6F03620EE67D}" srcOrd="0" destOrd="2" presId="urn:microsoft.com/office/officeart/2005/8/layout/vList5"/>
    <dgm:cxn modelId="{EBD78057-5AC9-4CF1-9A8D-017E1A49485A}" srcId="{7B55052B-C243-4A68-9570-02E96EFFD688}" destId="{0715F143-3984-43DC-9407-37895711E82B}" srcOrd="1" destOrd="0" parTransId="{9E8D3967-EBE5-423D-9083-CF9C6DB609D6}" sibTransId="{AD5FA8DF-C18D-443C-9C5A-E4BDFACD480D}"/>
    <dgm:cxn modelId="{F0013F83-97B6-4A2A-908E-94DD58B06F17}" type="presOf" srcId="{9EE45D01-91B3-4A2A-8868-B8D4E02E3AD8}" destId="{113E3EEC-DF7E-4621-89EC-7081D9239D5F}" srcOrd="0" destOrd="1" presId="urn:microsoft.com/office/officeart/2005/8/layout/vList5"/>
    <dgm:cxn modelId="{6A0ACD5A-5EC0-45DD-BA52-19CD02E32D80}" type="presOf" srcId="{3B158ACC-4C19-41B8-A4A5-9E67FC38ECB6}" destId="{AFF79AB8-DB58-48A5-9D99-2F2EFCE854A1}" srcOrd="0" destOrd="0" presId="urn:microsoft.com/office/officeart/2005/8/layout/vList5"/>
    <dgm:cxn modelId="{0963CA6A-2CFE-4151-ABBF-92DC8019989B}" type="presOf" srcId="{40ACBFAD-C992-49A8-AA43-76737338290B}" destId="{A110C15F-80FC-43DD-90B9-6024AB6361C8}" srcOrd="0" destOrd="2" presId="urn:microsoft.com/office/officeart/2005/8/layout/vList5"/>
    <dgm:cxn modelId="{0EED3D9C-5D5A-49FE-9BA6-10B909663EFD}" srcId="{3B158ACC-4C19-41B8-A4A5-9E67FC38ECB6}" destId="{7530DDB2-40A2-4943-A549-396C2D1D25EF}" srcOrd="0" destOrd="0" parTransId="{33D16EE9-560C-4338-931C-D745BEFEDA96}" sibTransId="{67F51680-677C-4B8F-82E3-E7DF6B121D0E}"/>
    <dgm:cxn modelId="{6AF0ABEF-2AEE-444A-838D-E10C3C27483A}" type="presOf" srcId="{11F0C4F4-F882-4E86-A64D-896102397124}" destId="{D06186DA-7D70-4CF2-85B9-6F03620EE67D}" srcOrd="0" destOrd="0" presId="urn:microsoft.com/office/officeart/2005/8/layout/vList5"/>
    <dgm:cxn modelId="{512411AE-1A9B-41A4-BCC3-C9F71752961A}" type="presOf" srcId="{5D9136DA-B147-41B6-9344-ADA5D815F439}" destId="{A110C15F-80FC-43DD-90B9-6024AB6361C8}" srcOrd="0" destOrd="0" presId="urn:microsoft.com/office/officeart/2005/8/layout/vList5"/>
    <dgm:cxn modelId="{56B5DB62-100F-4ADB-9083-6B29DC174207}" srcId="{3B158ACC-4C19-41B8-A4A5-9E67FC38ECB6}" destId="{12DA8E20-AD45-46F5-A8AE-04F4735680E3}" srcOrd="2" destOrd="0" parTransId="{3EAC267F-1F73-405E-8D9B-D751981B860C}" sibTransId="{08D54EB3-D110-4EAA-B1C7-828D443A565E}"/>
    <dgm:cxn modelId="{41736815-6E89-4051-B482-7A1E838A04C5}" srcId="{7530DDB2-40A2-4943-A549-396C2D1D25EF}" destId="{5D9136DA-B147-41B6-9344-ADA5D815F439}" srcOrd="0" destOrd="0" parTransId="{A60F6D10-0090-4FF1-B4CE-3CF3CC46BDBE}" sibTransId="{EB9B8C41-118A-409B-8A36-74B6A7DFF2FC}"/>
    <dgm:cxn modelId="{019830D6-FFD4-43E6-A050-A2B5856401CC}" type="presOf" srcId="{F7FB667B-E4C7-4B43-8516-4BA90B6036C4}" destId="{A110C15F-80FC-43DD-90B9-6024AB6361C8}" srcOrd="0" destOrd="1" presId="urn:microsoft.com/office/officeart/2005/8/layout/vList5"/>
    <dgm:cxn modelId="{290A49BB-931C-4D29-A984-1CD67DF4FDD9}" srcId="{7B55052B-C243-4A68-9570-02E96EFFD688}" destId="{11F0C4F4-F882-4E86-A64D-896102397124}" srcOrd="0" destOrd="0" parTransId="{655340A5-C2D8-4CED-861D-AB7DDCE49A50}" sibTransId="{08634AA4-7A5A-4F57-AEFA-1B7A1F2E8B5C}"/>
    <dgm:cxn modelId="{416DA3F6-F513-4F18-BC16-1D2C8032B00C}" type="presOf" srcId="{D5B81041-3527-4325-8637-57254BED8CE1}" destId="{113E3EEC-DF7E-4621-89EC-7081D9239D5F}" srcOrd="0" destOrd="0" presId="urn:microsoft.com/office/officeart/2005/8/layout/vList5"/>
    <dgm:cxn modelId="{9A29664A-5B7F-479C-B3D8-F30F1385F499}" type="presOf" srcId="{7B55052B-C243-4A68-9570-02E96EFFD688}" destId="{55E1440B-7E4B-4BD3-ADEF-EC4D75BE54C0}" srcOrd="0" destOrd="0" presId="urn:microsoft.com/office/officeart/2005/8/layout/vList5"/>
    <dgm:cxn modelId="{9EEC72EC-862F-4E4D-A9B7-7661ECF11564}" srcId="{12DA8E20-AD45-46F5-A8AE-04F4735680E3}" destId="{7B53B4FC-3612-4AA9-BA5A-322A0E282D91}" srcOrd="2" destOrd="0" parTransId="{0A18A43F-119F-4919-92C8-5227EB3BF28E}" sibTransId="{99153DFF-7AAF-40B2-9BD9-C4F935C6748B}"/>
    <dgm:cxn modelId="{D56D2D7E-A9F6-4A3A-A315-03A9C4217BAF}" type="presOf" srcId="{7B53B4FC-3612-4AA9-BA5A-322A0E282D91}" destId="{113E3EEC-DF7E-4621-89EC-7081D9239D5F}" srcOrd="0" destOrd="2" presId="urn:microsoft.com/office/officeart/2005/8/layout/vList5"/>
    <dgm:cxn modelId="{DBA428A2-3DC2-4CA7-9C8A-EC35AAAB06C0}" srcId="{3B158ACC-4C19-41B8-A4A5-9E67FC38ECB6}" destId="{7B55052B-C243-4A68-9570-02E96EFFD688}" srcOrd="1" destOrd="0" parTransId="{A68AC1DE-A46B-48DC-8637-3FB5CE0FE08A}" sibTransId="{E124191F-8877-4429-9D9B-10B5C7A62586}"/>
    <dgm:cxn modelId="{6C312D99-5753-4D7C-888A-DD77DF95D9BE}" srcId="{12DA8E20-AD45-46F5-A8AE-04F4735680E3}" destId="{9EE45D01-91B3-4A2A-8868-B8D4E02E3AD8}" srcOrd="1" destOrd="0" parTransId="{A1165D75-01D6-44E9-81AE-8DD531120652}" sibTransId="{CDE5C74F-C7D1-40A2-A34E-5CEC8B3ABF24}"/>
    <dgm:cxn modelId="{A4D3437D-312A-44DD-A092-B7B62914AEB7}" srcId="{7B55052B-C243-4A68-9570-02E96EFFD688}" destId="{BEA74F5D-3430-44BE-81F8-65970F1D230D}" srcOrd="2" destOrd="0" parTransId="{96A0E0F0-A44B-41C8-9611-BF111173EED6}" sibTransId="{0F69390C-CEFA-4D0B-9B6A-EE39C8FED7D9}"/>
    <dgm:cxn modelId="{ED7AF739-F8CA-4478-A143-7EF8B9270057}" type="presOf" srcId="{0715F143-3984-43DC-9407-37895711E82B}" destId="{D06186DA-7D70-4CF2-85B9-6F03620EE67D}" srcOrd="0" destOrd="1" presId="urn:microsoft.com/office/officeart/2005/8/layout/vList5"/>
    <dgm:cxn modelId="{05CE9608-B8F4-46E3-A39E-D479608252D6}" srcId="{12DA8E20-AD45-46F5-A8AE-04F4735680E3}" destId="{D5B81041-3527-4325-8637-57254BED8CE1}" srcOrd="0" destOrd="0" parTransId="{09FC21C1-CE17-4756-95A4-AE55D3012BE2}" sibTransId="{1960F299-7CDC-4F74-B31F-34587FCEF1A8}"/>
    <dgm:cxn modelId="{FCF2BC25-96F0-4556-A14A-1E6A691F5D1D}" type="presParOf" srcId="{AFF79AB8-DB58-48A5-9D99-2F2EFCE854A1}" destId="{F89F792E-1E34-4713-B2F0-60765FDAE947}" srcOrd="0" destOrd="0" presId="urn:microsoft.com/office/officeart/2005/8/layout/vList5"/>
    <dgm:cxn modelId="{9020C70E-28AD-4A11-9A2A-AB216760FF8D}" type="presParOf" srcId="{F89F792E-1E34-4713-B2F0-60765FDAE947}" destId="{93B4D7FE-1498-4FD5-80FF-CB6FEC820CF7}" srcOrd="0" destOrd="0" presId="urn:microsoft.com/office/officeart/2005/8/layout/vList5"/>
    <dgm:cxn modelId="{46AAC6A2-CF53-496E-8055-0D3E7A20645C}" type="presParOf" srcId="{F89F792E-1E34-4713-B2F0-60765FDAE947}" destId="{A110C15F-80FC-43DD-90B9-6024AB6361C8}" srcOrd="1" destOrd="0" presId="urn:microsoft.com/office/officeart/2005/8/layout/vList5"/>
    <dgm:cxn modelId="{40B2D71A-62FE-46D9-822A-0DEFD3A45B37}" type="presParOf" srcId="{AFF79AB8-DB58-48A5-9D99-2F2EFCE854A1}" destId="{40339900-C1F2-4BF9-ACFE-0E53317B370A}" srcOrd="1" destOrd="0" presId="urn:microsoft.com/office/officeart/2005/8/layout/vList5"/>
    <dgm:cxn modelId="{BBBA69E0-BFB4-4B2B-8835-8FDB5EA06723}" type="presParOf" srcId="{AFF79AB8-DB58-48A5-9D99-2F2EFCE854A1}" destId="{99F5BD83-D2A7-4AE9-8134-EC7415014F43}" srcOrd="2" destOrd="0" presId="urn:microsoft.com/office/officeart/2005/8/layout/vList5"/>
    <dgm:cxn modelId="{94A4AF7D-B221-4540-BEEF-E1157A4221AA}" type="presParOf" srcId="{99F5BD83-D2A7-4AE9-8134-EC7415014F43}" destId="{55E1440B-7E4B-4BD3-ADEF-EC4D75BE54C0}" srcOrd="0" destOrd="0" presId="urn:microsoft.com/office/officeart/2005/8/layout/vList5"/>
    <dgm:cxn modelId="{34F010B6-F268-4824-9D81-F187538ED3D9}" type="presParOf" srcId="{99F5BD83-D2A7-4AE9-8134-EC7415014F43}" destId="{D06186DA-7D70-4CF2-85B9-6F03620EE67D}" srcOrd="1" destOrd="0" presId="urn:microsoft.com/office/officeart/2005/8/layout/vList5"/>
    <dgm:cxn modelId="{7EAFDB8B-B520-4066-B587-2A606B41179B}" type="presParOf" srcId="{AFF79AB8-DB58-48A5-9D99-2F2EFCE854A1}" destId="{1F824373-6F0A-4244-A5A4-98B69BEC9343}" srcOrd="3" destOrd="0" presId="urn:microsoft.com/office/officeart/2005/8/layout/vList5"/>
    <dgm:cxn modelId="{DF9FBCC8-E231-484E-9654-D594B07E7159}" type="presParOf" srcId="{AFF79AB8-DB58-48A5-9D99-2F2EFCE854A1}" destId="{6911D4D3-3914-4068-91AF-42C0D1DC7866}" srcOrd="4" destOrd="0" presId="urn:microsoft.com/office/officeart/2005/8/layout/vList5"/>
    <dgm:cxn modelId="{D5149AF4-1C5A-4F18-8627-B7D559F239A4}" type="presParOf" srcId="{6911D4D3-3914-4068-91AF-42C0D1DC7866}" destId="{F00BA778-A9EF-4302-85C2-6092088FDDB3}" srcOrd="0" destOrd="0" presId="urn:microsoft.com/office/officeart/2005/8/layout/vList5"/>
    <dgm:cxn modelId="{0C63C9FE-9161-4D36-984B-29F5E9F755D1}" type="presParOf" srcId="{6911D4D3-3914-4068-91AF-42C0D1DC7866}" destId="{113E3EEC-DF7E-4621-89EC-7081D9239D5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B158ACC-4C19-41B8-A4A5-9E67FC38ECB6}" type="doc">
      <dgm:prSet loTypeId="urn:microsoft.com/office/officeart/2005/8/layout/vList6" loCatId="list" qsTypeId="urn:microsoft.com/office/officeart/2005/8/quickstyle/3d1" qsCatId="3D" csTypeId="urn:microsoft.com/office/officeart/2005/8/colors/colorful1#7" csCatId="colorful" phldr="1"/>
      <dgm:spPr/>
      <dgm:t>
        <a:bodyPr/>
        <a:lstStyle/>
        <a:p>
          <a:endParaRPr lang="en-US"/>
        </a:p>
      </dgm:t>
    </dgm:pt>
    <dgm:pt modelId="{7530DDB2-40A2-4943-A549-396C2D1D25EF}">
      <dgm:prSet phldrT="[Text]" custT="1"/>
      <dgm:spPr/>
      <dgm:t>
        <a:bodyPr/>
        <a:lstStyle/>
        <a:p>
          <a:r>
            <a:rPr kumimoji="0" lang="en-US" sz="2800" b="0" i="0" u="none" strike="noStrike" cap="all" spc="0" normalizeH="0" baseline="0" noProof="0" dirty="0">
              <a:ln/>
              <a:effectLst/>
              <a:uLnTx/>
              <a:uFillTx/>
              <a:latin typeface="+mj-lt"/>
              <a:ea typeface="+mj-ea"/>
              <a:cs typeface="+mj-cs"/>
            </a:rPr>
            <a:t>Referral</a:t>
          </a:r>
        </a:p>
        <a:p>
          <a:r>
            <a:rPr kumimoji="0" lang="en-US" sz="2800" b="0" i="0" u="none" strike="noStrike" cap="all" spc="0" normalizeH="0" baseline="0" noProof="0" dirty="0">
              <a:ln/>
              <a:effectLst/>
              <a:uLnTx/>
              <a:uFillTx/>
              <a:latin typeface="+mj-lt"/>
              <a:ea typeface="+mj-ea"/>
              <a:cs typeface="+mj-cs"/>
            </a:rPr>
            <a:t>tracking</a:t>
          </a:r>
        </a:p>
      </dgm:t>
    </dgm:pt>
    <dgm:pt modelId="{33D16EE9-560C-4338-931C-D745BEFEDA96}" type="parTrans" cxnId="{0EED3D9C-5D5A-49FE-9BA6-10B909663EFD}">
      <dgm:prSet/>
      <dgm:spPr/>
      <dgm:t>
        <a:bodyPr/>
        <a:lstStyle/>
        <a:p>
          <a:endParaRPr lang="en-US"/>
        </a:p>
      </dgm:t>
    </dgm:pt>
    <dgm:pt modelId="{67F51680-677C-4B8F-82E3-E7DF6B121D0E}" type="sibTrans" cxnId="{0EED3D9C-5D5A-49FE-9BA6-10B909663EFD}">
      <dgm:prSet/>
      <dgm:spPr/>
      <dgm:t>
        <a:bodyPr/>
        <a:lstStyle/>
        <a:p>
          <a:endParaRPr lang="en-US"/>
        </a:p>
      </dgm:t>
    </dgm:pt>
    <dgm:pt modelId="{5D9136DA-B147-41B6-9344-ADA5D815F439}">
      <dgm:prSet phldrT="[Text]" custT="1"/>
      <dgm:spPr/>
      <dgm:t>
        <a:bodyPr/>
        <a:lstStyle/>
        <a:p>
          <a:r>
            <a:rPr lang="en-US" sz="2000" b="0" dirty="0">
              <a:latin typeface="+mj-lt"/>
            </a:rPr>
            <a:t>Intake Form</a:t>
          </a:r>
        </a:p>
      </dgm:t>
    </dgm:pt>
    <dgm:pt modelId="{A60F6D10-0090-4FF1-B4CE-3CF3CC46BDBE}" type="parTrans" cxnId="{41736815-6E89-4051-B482-7A1E838A04C5}">
      <dgm:prSet/>
      <dgm:spPr/>
      <dgm:t>
        <a:bodyPr/>
        <a:lstStyle/>
        <a:p>
          <a:endParaRPr lang="en-US"/>
        </a:p>
      </dgm:t>
    </dgm:pt>
    <dgm:pt modelId="{EB9B8C41-118A-409B-8A36-74B6A7DFF2FC}" type="sibTrans" cxnId="{41736815-6E89-4051-B482-7A1E838A04C5}">
      <dgm:prSet/>
      <dgm:spPr/>
      <dgm:t>
        <a:bodyPr/>
        <a:lstStyle/>
        <a:p>
          <a:endParaRPr lang="en-US"/>
        </a:p>
      </dgm:t>
    </dgm:pt>
    <dgm:pt modelId="{7B55052B-C243-4A68-9570-02E96EFFD688}">
      <dgm:prSet phldrT="[Text]" custT="1"/>
      <dgm:spPr/>
      <dgm:t>
        <a:bodyPr/>
        <a:lstStyle/>
        <a:p>
          <a:r>
            <a:rPr kumimoji="0" lang="en-US" sz="2800" b="0" i="0" u="none" strike="noStrike" cap="all" spc="0" normalizeH="0" baseline="0" noProof="0" dirty="0">
              <a:ln/>
              <a:effectLst/>
              <a:uLnTx/>
              <a:uFillTx/>
              <a:latin typeface="+mj-lt"/>
              <a:ea typeface="+mj-ea"/>
              <a:cs typeface="+mj-cs"/>
            </a:rPr>
            <a:t>Data Base</a:t>
          </a:r>
          <a:r>
            <a:rPr lang="en-US" sz="2800" dirty="0"/>
            <a:t> </a:t>
          </a:r>
        </a:p>
      </dgm:t>
    </dgm:pt>
    <dgm:pt modelId="{A68AC1DE-A46B-48DC-8637-3FB5CE0FE08A}" type="parTrans" cxnId="{DBA428A2-3DC2-4CA7-9C8A-EC35AAAB06C0}">
      <dgm:prSet/>
      <dgm:spPr/>
      <dgm:t>
        <a:bodyPr/>
        <a:lstStyle/>
        <a:p>
          <a:endParaRPr lang="en-US"/>
        </a:p>
      </dgm:t>
    </dgm:pt>
    <dgm:pt modelId="{E124191F-8877-4429-9D9B-10B5C7A62586}" type="sibTrans" cxnId="{DBA428A2-3DC2-4CA7-9C8A-EC35AAAB06C0}">
      <dgm:prSet/>
      <dgm:spPr/>
      <dgm:t>
        <a:bodyPr/>
        <a:lstStyle/>
        <a:p>
          <a:endParaRPr lang="en-US"/>
        </a:p>
      </dgm:t>
    </dgm:pt>
    <dgm:pt modelId="{11F0C4F4-F882-4E86-A64D-896102397124}">
      <dgm:prSet phldrT="[Text]" custT="1"/>
      <dgm:spPr/>
      <dgm:t>
        <a:bodyPr/>
        <a:lstStyle/>
        <a:p>
          <a:r>
            <a:rPr lang="en-US" sz="2000" b="0" dirty="0">
              <a:latin typeface="+mj-lt"/>
            </a:rPr>
            <a:t>Funder </a:t>
          </a:r>
        </a:p>
      </dgm:t>
    </dgm:pt>
    <dgm:pt modelId="{655340A5-C2D8-4CED-861D-AB7DDCE49A50}" type="parTrans" cxnId="{290A49BB-931C-4D29-A984-1CD67DF4FDD9}">
      <dgm:prSet/>
      <dgm:spPr/>
      <dgm:t>
        <a:bodyPr/>
        <a:lstStyle/>
        <a:p>
          <a:endParaRPr lang="en-US"/>
        </a:p>
      </dgm:t>
    </dgm:pt>
    <dgm:pt modelId="{08634AA4-7A5A-4F57-AEFA-1B7A1F2E8B5C}" type="sibTrans" cxnId="{290A49BB-931C-4D29-A984-1CD67DF4FDD9}">
      <dgm:prSet/>
      <dgm:spPr/>
      <dgm:t>
        <a:bodyPr/>
        <a:lstStyle/>
        <a:p>
          <a:endParaRPr lang="en-US"/>
        </a:p>
      </dgm:t>
    </dgm:pt>
    <dgm:pt modelId="{0715F143-3984-43DC-9407-37895711E82B}">
      <dgm:prSet phldrT="[Text]" custT="1"/>
      <dgm:spPr/>
      <dgm:t>
        <a:bodyPr/>
        <a:lstStyle/>
        <a:p>
          <a:r>
            <a:rPr lang="en-US" sz="2000" b="0" dirty="0">
              <a:latin typeface="+mj-lt"/>
            </a:rPr>
            <a:t>Audit Req.</a:t>
          </a:r>
        </a:p>
      </dgm:t>
    </dgm:pt>
    <dgm:pt modelId="{9E8D3967-EBE5-423D-9083-CF9C6DB609D6}" type="parTrans" cxnId="{EBD78057-5AC9-4CF1-9A8D-017E1A49485A}">
      <dgm:prSet/>
      <dgm:spPr/>
      <dgm:t>
        <a:bodyPr/>
        <a:lstStyle/>
        <a:p>
          <a:endParaRPr lang="en-US"/>
        </a:p>
      </dgm:t>
    </dgm:pt>
    <dgm:pt modelId="{AD5FA8DF-C18D-443C-9C5A-E4BDFACD480D}" type="sibTrans" cxnId="{EBD78057-5AC9-4CF1-9A8D-017E1A49485A}">
      <dgm:prSet/>
      <dgm:spPr/>
      <dgm:t>
        <a:bodyPr/>
        <a:lstStyle/>
        <a:p>
          <a:endParaRPr lang="en-US"/>
        </a:p>
      </dgm:t>
    </dgm:pt>
    <dgm:pt modelId="{12DA8E20-AD45-46F5-A8AE-04F4735680E3}">
      <dgm:prSet phldrT="[Text]" custT="1"/>
      <dgm:spPr/>
      <dgm:t>
        <a:bodyPr/>
        <a:lstStyle/>
        <a:p>
          <a:r>
            <a:rPr kumimoji="0" lang="en-US" sz="2800" b="0" i="0" u="none" strike="noStrike" cap="all" spc="0" normalizeH="0" baseline="0" noProof="0" dirty="0">
              <a:ln/>
              <a:effectLst/>
              <a:uLnTx/>
              <a:uFillTx/>
              <a:latin typeface="+mj-lt"/>
              <a:ea typeface="+mj-ea"/>
              <a:cs typeface="+mj-cs"/>
            </a:rPr>
            <a:t>Paper Vs.</a:t>
          </a:r>
        </a:p>
        <a:p>
          <a:r>
            <a:rPr kumimoji="0" lang="en-US" sz="2800" b="0" i="0" u="none" strike="noStrike" cap="all" spc="0" normalizeH="0" baseline="0" noProof="0" dirty="0">
              <a:ln/>
              <a:effectLst/>
              <a:uLnTx/>
              <a:uFillTx/>
              <a:latin typeface="+mj-lt"/>
              <a:ea typeface="+mj-ea"/>
              <a:cs typeface="+mj-cs"/>
            </a:rPr>
            <a:t>Elect.</a:t>
          </a:r>
        </a:p>
      </dgm:t>
    </dgm:pt>
    <dgm:pt modelId="{3EAC267F-1F73-405E-8D9B-D751981B860C}" type="parTrans" cxnId="{56B5DB62-100F-4ADB-9083-6B29DC174207}">
      <dgm:prSet/>
      <dgm:spPr/>
      <dgm:t>
        <a:bodyPr/>
        <a:lstStyle/>
        <a:p>
          <a:endParaRPr lang="en-US"/>
        </a:p>
      </dgm:t>
    </dgm:pt>
    <dgm:pt modelId="{08D54EB3-D110-4EAA-B1C7-828D443A565E}" type="sibTrans" cxnId="{56B5DB62-100F-4ADB-9083-6B29DC174207}">
      <dgm:prSet/>
      <dgm:spPr/>
      <dgm:t>
        <a:bodyPr/>
        <a:lstStyle/>
        <a:p>
          <a:endParaRPr lang="en-US"/>
        </a:p>
      </dgm:t>
    </dgm:pt>
    <dgm:pt modelId="{D5B81041-3527-4325-8637-57254BED8CE1}">
      <dgm:prSet phldrT="[Text]" custT="1"/>
      <dgm:spPr/>
      <dgm:t>
        <a:bodyPr/>
        <a:lstStyle/>
        <a:p>
          <a:r>
            <a:rPr lang="en-US" sz="2000" b="0" dirty="0">
              <a:latin typeface="+mj-lt"/>
            </a:rPr>
            <a:t>Corresponding Fields</a:t>
          </a:r>
        </a:p>
      </dgm:t>
    </dgm:pt>
    <dgm:pt modelId="{09FC21C1-CE17-4756-95A4-AE55D3012BE2}" type="parTrans" cxnId="{05CE9608-B8F4-46E3-A39E-D479608252D6}">
      <dgm:prSet/>
      <dgm:spPr/>
      <dgm:t>
        <a:bodyPr/>
        <a:lstStyle/>
        <a:p>
          <a:endParaRPr lang="en-US"/>
        </a:p>
      </dgm:t>
    </dgm:pt>
    <dgm:pt modelId="{1960F299-7CDC-4F74-B31F-34587FCEF1A8}" type="sibTrans" cxnId="{05CE9608-B8F4-46E3-A39E-D479608252D6}">
      <dgm:prSet/>
      <dgm:spPr/>
      <dgm:t>
        <a:bodyPr/>
        <a:lstStyle/>
        <a:p>
          <a:endParaRPr lang="en-US"/>
        </a:p>
      </dgm:t>
    </dgm:pt>
    <dgm:pt modelId="{9EE45D01-91B3-4A2A-8868-B8D4E02E3AD8}">
      <dgm:prSet phldrT="[Text]" custT="1"/>
      <dgm:spPr/>
      <dgm:t>
        <a:bodyPr/>
        <a:lstStyle/>
        <a:p>
          <a:r>
            <a:rPr lang="en-US" sz="2000" b="0" dirty="0">
              <a:latin typeface="+mj-lt"/>
            </a:rPr>
            <a:t>Storage</a:t>
          </a:r>
        </a:p>
      </dgm:t>
    </dgm:pt>
    <dgm:pt modelId="{A1165D75-01D6-44E9-81AE-8DD531120652}" type="parTrans" cxnId="{6C312D99-5753-4D7C-888A-DD77DF95D9BE}">
      <dgm:prSet/>
      <dgm:spPr/>
      <dgm:t>
        <a:bodyPr/>
        <a:lstStyle/>
        <a:p>
          <a:endParaRPr lang="en-US"/>
        </a:p>
      </dgm:t>
    </dgm:pt>
    <dgm:pt modelId="{CDE5C74F-C7D1-40A2-A34E-5CEC8B3ABF24}" type="sibTrans" cxnId="{6C312D99-5753-4D7C-888A-DD77DF95D9BE}">
      <dgm:prSet/>
      <dgm:spPr/>
      <dgm:t>
        <a:bodyPr/>
        <a:lstStyle/>
        <a:p>
          <a:endParaRPr lang="en-US"/>
        </a:p>
      </dgm:t>
    </dgm:pt>
    <dgm:pt modelId="{F7FB667B-E4C7-4B43-8516-4BA90B6036C4}">
      <dgm:prSet phldrT="[Text]" custT="1"/>
      <dgm:spPr/>
      <dgm:t>
        <a:bodyPr/>
        <a:lstStyle/>
        <a:p>
          <a:r>
            <a:rPr lang="en-US" sz="2000" b="0" dirty="0">
              <a:latin typeface="+mj-lt"/>
            </a:rPr>
            <a:t>Data Base </a:t>
          </a:r>
        </a:p>
      </dgm:t>
    </dgm:pt>
    <dgm:pt modelId="{7A590D84-5B25-415B-A882-CBC728AD6074}" type="parTrans" cxnId="{B711C3E4-9850-4B56-8C9B-6853B0D447B8}">
      <dgm:prSet/>
      <dgm:spPr/>
      <dgm:t>
        <a:bodyPr/>
        <a:lstStyle/>
        <a:p>
          <a:endParaRPr lang="en-US"/>
        </a:p>
      </dgm:t>
    </dgm:pt>
    <dgm:pt modelId="{7C99E8B0-61D5-47D0-BBA8-020C95FD4F09}" type="sibTrans" cxnId="{B711C3E4-9850-4B56-8C9B-6853B0D447B8}">
      <dgm:prSet/>
      <dgm:spPr/>
      <dgm:t>
        <a:bodyPr/>
        <a:lstStyle/>
        <a:p>
          <a:endParaRPr lang="en-US"/>
        </a:p>
      </dgm:t>
    </dgm:pt>
    <dgm:pt modelId="{40ACBFAD-C992-49A8-AA43-76737338290B}">
      <dgm:prSet phldrT="[Text]" custT="1"/>
      <dgm:spPr/>
      <dgm:t>
        <a:bodyPr/>
        <a:lstStyle/>
        <a:p>
          <a:r>
            <a:rPr lang="en-US" sz="2000" b="0" dirty="0">
              <a:latin typeface="+mj-lt"/>
            </a:rPr>
            <a:t>Marketing Tool</a:t>
          </a:r>
        </a:p>
      </dgm:t>
    </dgm:pt>
    <dgm:pt modelId="{25115352-042A-4B80-A82D-BC9319FAFCBD}" type="sibTrans" cxnId="{8AF5BBBA-CA6E-4A41-B980-4FAD77E50182}">
      <dgm:prSet/>
      <dgm:spPr/>
      <dgm:t>
        <a:bodyPr/>
        <a:lstStyle/>
        <a:p>
          <a:endParaRPr lang="en-US"/>
        </a:p>
      </dgm:t>
    </dgm:pt>
    <dgm:pt modelId="{5701EF3A-3415-4D83-9584-762B9A30D610}" type="parTrans" cxnId="{8AF5BBBA-CA6E-4A41-B980-4FAD77E50182}">
      <dgm:prSet/>
      <dgm:spPr/>
      <dgm:t>
        <a:bodyPr/>
        <a:lstStyle/>
        <a:p>
          <a:endParaRPr lang="en-US"/>
        </a:p>
      </dgm:t>
    </dgm:pt>
    <dgm:pt modelId="{BEA74F5D-3430-44BE-81F8-65970F1D230D}">
      <dgm:prSet phldrT="[Text]" custT="1"/>
      <dgm:spPr/>
      <dgm:t>
        <a:bodyPr/>
        <a:lstStyle/>
        <a:p>
          <a:r>
            <a:rPr lang="en-US" sz="2000" b="0" dirty="0">
              <a:latin typeface="+mj-lt"/>
            </a:rPr>
            <a:t>Internal Audits </a:t>
          </a:r>
        </a:p>
      </dgm:t>
    </dgm:pt>
    <dgm:pt modelId="{96A0E0F0-A44B-41C8-9611-BF111173EED6}" type="parTrans" cxnId="{A4D3437D-312A-44DD-A092-B7B62914AEB7}">
      <dgm:prSet/>
      <dgm:spPr/>
      <dgm:t>
        <a:bodyPr/>
        <a:lstStyle/>
        <a:p>
          <a:endParaRPr lang="en-US"/>
        </a:p>
      </dgm:t>
    </dgm:pt>
    <dgm:pt modelId="{0F69390C-CEFA-4D0B-9B6A-EE39C8FED7D9}" type="sibTrans" cxnId="{A4D3437D-312A-44DD-A092-B7B62914AEB7}">
      <dgm:prSet/>
      <dgm:spPr/>
      <dgm:t>
        <a:bodyPr/>
        <a:lstStyle/>
        <a:p>
          <a:endParaRPr lang="en-US"/>
        </a:p>
      </dgm:t>
    </dgm:pt>
    <dgm:pt modelId="{7B53B4FC-3612-4AA9-BA5A-322A0E282D91}">
      <dgm:prSet phldrT="[Text]" custT="1"/>
      <dgm:spPr/>
      <dgm:t>
        <a:bodyPr/>
        <a:lstStyle/>
        <a:p>
          <a:r>
            <a:rPr lang="en-US" sz="2000" b="0" dirty="0">
              <a:latin typeface="+mj-lt"/>
            </a:rPr>
            <a:t>Security</a:t>
          </a:r>
        </a:p>
      </dgm:t>
    </dgm:pt>
    <dgm:pt modelId="{0A18A43F-119F-4919-92C8-5227EB3BF28E}" type="parTrans" cxnId="{9EEC72EC-862F-4E4D-A9B7-7661ECF11564}">
      <dgm:prSet/>
      <dgm:spPr/>
      <dgm:t>
        <a:bodyPr/>
        <a:lstStyle/>
        <a:p>
          <a:endParaRPr lang="en-US"/>
        </a:p>
      </dgm:t>
    </dgm:pt>
    <dgm:pt modelId="{99153DFF-7AAF-40B2-9BD9-C4F935C6748B}" type="sibTrans" cxnId="{9EEC72EC-862F-4E4D-A9B7-7661ECF11564}">
      <dgm:prSet/>
      <dgm:spPr/>
      <dgm:t>
        <a:bodyPr/>
        <a:lstStyle/>
        <a:p>
          <a:endParaRPr lang="en-US"/>
        </a:p>
      </dgm:t>
    </dgm:pt>
    <dgm:pt modelId="{458FA727-22C0-46A5-B21A-217899A1492A}" type="pres">
      <dgm:prSet presAssocID="{3B158ACC-4C19-41B8-A4A5-9E67FC38ECB6}" presName="Name0" presStyleCnt="0">
        <dgm:presLayoutVars>
          <dgm:dir/>
          <dgm:animLvl val="lvl"/>
          <dgm:resizeHandles/>
        </dgm:presLayoutVars>
      </dgm:prSet>
      <dgm:spPr/>
    </dgm:pt>
    <dgm:pt modelId="{379446F8-72E7-4302-8AC3-88E838632FFB}" type="pres">
      <dgm:prSet presAssocID="{7530DDB2-40A2-4943-A549-396C2D1D25EF}" presName="linNode" presStyleCnt="0"/>
      <dgm:spPr/>
    </dgm:pt>
    <dgm:pt modelId="{79129BAF-9F43-48EF-8981-40D8DEA9160F}" type="pres">
      <dgm:prSet presAssocID="{7530DDB2-40A2-4943-A549-396C2D1D25EF}" presName="parentShp" presStyleLbl="node1" presStyleIdx="0" presStyleCnt="3">
        <dgm:presLayoutVars>
          <dgm:bulletEnabled val="1"/>
        </dgm:presLayoutVars>
      </dgm:prSet>
      <dgm:spPr/>
    </dgm:pt>
    <dgm:pt modelId="{C40CE588-EA88-4C28-B695-DD58903BFBFB}" type="pres">
      <dgm:prSet presAssocID="{7530DDB2-40A2-4943-A549-396C2D1D25EF}" presName="childShp" presStyleLbl="bgAccFollowNode1" presStyleIdx="0" presStyleCnt="3">
        <dgm:presLayoutVars>
          <dgm:bulletEnabled val="1"/>
        </dgm:presLayoutVars>
      </dgm:prSet>
      <dgm:spPr/>
    </dgm:pt>
    <dgm:pt modelId="{35C96526-CBD9-413F-A805-7368E89E64FD}" type="pres">
      <dgm:prSet presAssocID="{67F51680-677C-4B8F-82E3-E7DF6B121D0E}" presName="spacing" presStyleCnt="0"/>
      <dgm:spPr/>
    </dgm:pt>
    <dgm:pt modelId="{0ADE87EA-CFBC-4F40-9237-6A5E5E3E38F0}" type="pres">
      <dgm:prSet presAssocID="{7B55052B-C243-4A68-9570-02E96EFFD688}" presName="linNode" presStyleCnt="0"/>
      <dgm:spPr/>
    </dgm:pt>
    <dgm:pt modelId="{FC0412ED-1E00-4657-BC08-AD06CFA4BA39}" type="pres">
      <dgm:prSet presAssocID="{7B55052B-C243-4A68-9570-02E96EFFD688}" presName="parentShp" presStyleLbl="node1" presStyleIdx="1" presStyleCnt="3">
        <dgm:presLayoutVars>
          <dgm:bulletEnabled val="1"/>
        </dgm:presLayoutVars>
      </dgm:prSet>
      <dgm:spPr/>
    </dgm:pt>
    <dgm:pt modelId="{E276BBC9-0E57-4B7C-A0AE-6BF79167549B}" type="pres">
      <dgm:prSet presAssocID="{7B55052B-C243-4A68-9570-02E96EFFD688}" presName="childShp" presStyleLbl="bgAccFollowNode1" presStyleIdx="1" presStyleCnt="3">
        <dgm:presLayoutVars>
          <dgm:bulletEnabled val="1"/>
        </dgm:presLayoutVars>
      </dgm:prSet>
      <dgm:spPr/>
    </dgm:pt>
    <dgm:pt modelId="{4BF24189-5EE0-40A1-B7D5-1C844BB3B249}" type="pres">
      <dgm:prSet presAssocID="{E124191F-8877-4429-9D9B-10B5C7A62586}" presName="spacing" presStyleCnt="0"/>
      <dgm:spPr/>
    </dgm:pt>
    <dgm:pt modelId="{A4DCA773-FD63-4B85-8AFC-232BAB812282}" type="pres">
      <dgm:prSet presAssocID="{12DA8E20-AD45-46F5-A8AE-04F4735680E3}" presName="linNode" presStyleCnt="0"/>
      <dgm:spPr/>
    </dgm:pt>
    <dgm:pt modelId="{6BA291DC-B3FD-447E-AC4E-258698B67088}" type="pres">
      <dgm:prSet presAssocID="{12DA8E20-AD45-46F5-A8AE-04F4735680E3}" presName="parentShp" presStyleLbl="node1" presStyleIdx="2" presStyleCnt="3">
        <dgm:presLayoutVars>
          <dgm:bulletEnabled val="1"/>
        </dgm:presLayoutVars>
      </dgm:prSet>
      <dgm:spPr/>
    </dgm:pt>
    <dgm:pt modelId="{4BD323B6-171F-4429-B956-E16F0A004A3B}" type="pres">
      <dgm:prSet presAssocID="{12DA8E20-AD45-46F5-A8AE-04F4735680E3}" presName="childShp" presStyleLbl="bgAccFollowNode1" presStyleIdx="2" presStyleCnt="3">
        <dgm:presLayoutVars>
          <dgm:bulletEnabled val="1"/>
        </dgm:presLayoutVars>
      </dgm:prSet>
      <dgm:spPr/>
    </dgm:pt>
  </dgm:ptLst>
  <dgm:cxnLst>
    <dgm:cxn modelId="{2CEC63D2-5D09-495D-B6EE-42D473D47727}" type="presOf" srcId="{F7FB667B-E4C7-4B43-8516-4BA90B6036C4}" destId="{C40CE588-EA88-4C28-B695-DD58903BFBFB}" srcOrd="0" destOrd="1" presId="urn:microsoft.com/office/officeart/2005/8/layout/vList6"/>
    <dgm:cxn modelId="{0EED3D9C-5D5A-49FE-9BA6-10B909663EFD}" srcId="{3B158ACC-4C19-41B8-A4A5-9E67FC38ECB6}" destId="{7530DDB2-40A2-4943-A549-396C2D1D25EF}" srcOrd="0" destOrd="0" parTransId="{33D16EE9-560C-4338-931C-D745BEFEDA96}" sibTransId="{67F51680-677C-4B8F-82E3-E7DF6B121D0E}"/>
    <dgm:cxn modelId="{41736815-6E89-4051-B482-7A1E838A04C5}" srcId="{7530DDB2-40A2-4943-A549-396C2D1D25EF}" destId="{5D9136DA-B147-41B6-9344-ADA5D815F439}" srcOrd="0" destOrd="0" parTransId="{A60F6D10-0090-4FF1-B4CE-3CF3CC46BDBE}" sibTransId="{EB9B8C41-118A-409B-8A36-74B6A7DFF2FC}"/>
    <dgm:cxn modelId="{290A49BB-931C-4D29-A984-1CD67DF4FDD9}" srcId="{7B55052B-C243-4A68-9570-02E96EFFD688}" destId="{11F0C4F4-F882-4E86-A64D-896102397124}" srcOrd="0" destOrd="0" parTransId="{655340A5-C2D8-4CED-861D-AB7DDCE49A50}" sibTransId="{08634AA4-7A5A-4F57-AEFA-1B7A1F2E8B5C}"/>
    <dgm:cxn modelId="{EBD78057-5AC9-4CF1-9A8D-017E1A49485A}" srcId="{7B55052B-C243-4A68-9570-02E96EFFD688}" destId="{0715F143-3984-43DC-9407-37895711E82B}" srcOrd="1" destOrd="0" parTransId="{9E8D3967-EBE5-423D-9083-CF9C6DB609D6}" sibTransId="{AD5FA8DF-C18D-443C-9C5A-E4BDFACD480D}"/>
    <dgm:cxn modelId="{EB12E935-0F56-4E8C-A969-D4175227B2FE}" type="presOf" srcId="{12DA8E20-AD45-46F5-A8AE-04F4735680E3}" destId="{6BA291DC-B3FD-447E-AC4E-258698B67088}" srcOrd="0" destOrd="0" presId="urn:microsoft.com/office/officeart/2005/8/layout/vList6"/>
    <dgm:cxn modelId="{DBA428A2-3DC2-4CA7-9C8A-EC35AAAB06C0}" srcId="{3B158ACC-4C19-41B8-A4A5-9E67FC38ECB6}" destId="{7B55052B-C243-4A68-9570-02E96EFFD688}" srcOrd="1" destOrd="0" parTransId="{A68AC1DE-A46B-48DC-8637-3FB5CE0FE08A}" sibTransId="{E124191F-8877-4429-9D9B-10B5C7A62586}"/>
    <dgm:cxn modelId="{14FD8E5F-0784-437F-93B0-ABC578B7A60E}" type="presOf" srcId="{11F0C4F4-F882-4E86-A64D-896102397124}" destId="{E276BBC9-0E57-4B7C-A0AE-6BF79167549B}" srcOrd="0" destOrd="0" presId="urn:microsoft.com/office/officeart/2005/8/layout/vList6"/>
    <dgm:cxn modelId="{05CE9608-B8F4-46E3-A39E-D479608252D6}" srcId="{12DA8E20-AD45-46F5-A8AE-04F4735680E3}" destId="{D5B81041-3527-4325-8637-57254BED8CE1}" srcOrd="0" destOrd="0" parTransId="{09FC21C1-CE17-4756-95A4-AE55D3012BE2}" sibTransId="{1960F299-7CDC-4F74-B31F-34587FCEF1A8}"/>
    <dgm:cxn modelId="{2CAF204F-ED26-4F3B-8F7F-83B216A5A6EC}" type="presOf" srcId="{BEA74F5D-3430-44BE-81F8-65970F1D230D}" destId="{E276BBC9-0E57-4B7C-A0AE-6BF79167549B}" srcOrd="0" destOrd="2" presId="urn:microsoft.com/office/officeart/2005/8/layout/vList6"/>
    <dgm:cxn modelId="{3DDC2DC0-9DCC-41FD-BDB1-19B22144CA4B}" type="presOf" srcId="{5D9136DA-B147-41B6-9344-ADA5D815F439}" destId="{C40CE588-EA88-4C28-B695-DD58903BFBFB}" srcOrd="0" destOrd="0" presId="urn:microsoft.com/office/officeart/2005/8/layout/vList6"/>
    <dgm:cxn modelId="{536F31FE-65BD-469F-8590-0425F139C8C7}" type="presOf" srcId="{D5B81041-3527-4325-8637-57254BED8CE1}" destId="{4BD323B6-171F-4429-B956-E16F0A004A3B}" srcOrd="0" destOrd="0" presId="urn:microsoft.com/office/officeart/2005/8/layout/vList6"/>
    <dgm:cxn modelId="{2FFD312D-2006-40C2-B2A7-61EFC74C4996}" type="presOf" srcId="{7B53B4FC-3612-4AA9-BA5A-322A0E282D91}" destId="{4BD323B6-171F-4429-B956-E16F0A004A3B}" srcOrd="0" destOrd="2" presId="urn:microsoft.com/office/officeart/2005/8/layout/vList6"/>
    <dgm:cxn modelId="{8AF5BBBA-CA6E-4A41-B980-4FAD77E50182}" srcId="{7530DDB2-40A2-4943-A549-396C2D1D25EF}" destId="{40ACBFAD-C992-49A8-AA43-76737338290B}" srcOrd="2" destOrd="0" parTransId="{5701EF3A-3415-4D83-9584-762B9A30D610}" sibTransId="{25115352-042A-4B80-A82D-BC9319FAFCBD}"/>
    <dgm:cxn modelId="{9EEC72EC-862F-4E4D-A9B7-7661ECF11564}" srcId="{12DA8E20-AD45-46F5-A8AE-04F4735680E3}" destId="{7B53B4FC-3612-4AA9-BA5A-322A0E282D91}" srcOrd="2" destOrd="0" parTransId="{0A18A43F-119F-4919-92C8-5227EB3BF28E}" sibTransId="{99153DFF-7AAF-40B2-9BD9-C4F935C6748B}"/>
    <dgm:cxn modelId="{B711C3E4-9850-4B56-8C9B-6853B0D447B8}" srcId="{7530DDB2-40A2-4943-A549-396C2D1D25EF}" destId="{F7FB667B-E4C7-4B43-8516-4BA90B6036C4}" srcOrd="1" destOrd="0" parTransId="{7A590D84-5B25-415B-A882-CBC728AD6074}" sibTransId="{7C99E8B0-61D5-47D0-BBA8-020C95FD4F09}"/>
    <dgm:cxn modelId="{694DA4F8-80B9-4B4F-89FB-D7E055872951}" type="presOf" srcId="{0715F143-3984-43DC-9407-37895711E82B}" destId="{E276BBC9-0E57-4B7C-A0AE-6BF79167549B}" srcOrd="0" destOrd="1" presId="urn:microsoft.com/office/officeart/2005/8/layout/vList6"/>
    <dgm:cxn modelId="{7C0D13ED-400B-4355-B82A-6CEE002B9F33}" type="presOf" srcId="{7530DDB2-40A2-4943-A549-396C2D1D25EF}" destId="{79129BAF-9F43-48EF-8981-40D8DEA9160F}" srcOrd="0" destOrd="0" presId="urn:microsoft.com/office/officeart/2005/8/layout/vList6"/>
    <dgm:cxn modelId="{1AC0DD59-7DA1-44A3-834D-A928EE413C04}" type="presOf" srcId="{9EE45D01-91B3-4A2A-8868-B8D4E02E3AD8}" destId="{4BD323B6-171F-4429-B956-E16F0A004A3B}" srcOrd="0" destOrd="1" presId="urn:microsoft.com/office/officeart/2005/8/layout/vList6"/>
    <dgm:cxn modelId="{E2253B89-29B7-4265-B69D-1F94957F0B16}" type="presOf" srcId="{7B55052B-C243-4A68-9570-02E96EFFD688}" destId="{FC0412ED-1E00-4657-BC08-AD06CFA4BA39}" srcOrd="0" destOrd="0" presId="urn:microsoft.com/office/officeart/2005/8/layout/vList6"/>
    <dgm:cxn modelId="{A4D3437D-312A-44DD-A092-B7B62914AEB7}" srcId="{7B55052B-C243-4A68-9570-02E96EFFD688}" destId="{BEA74F5D-3430-44BE-81F8-65970F1D230D}" srcOrd="2" destOrd="0" parTransId="{96A0E0F0-A44B-41C8-9611-BF111173EED6}" sibTransId="{0F69390C-CEFA-4D0B-9B6A-EE39C8FED7D9}"/>
    <dgm:cxn modelId="{635AB53B-4EFA-480D-8DD4-F631EE5342EA}" type="presOf" srcId="{40ACBFAD-C992-49A8-AA43-76737338290B}" destId="{C40CE588-EA88-4C28-B695-DD58903BFBFB}" srcOrd="0" destOrd="2" presId="urn:microsoft.com/office/officeart/2005/8/layout/vList6"/>
    <dgm:cxn modelId="{6C312D99-5753-4D7C-888A-DD77DF95D9BE}" srcId="{12DA8E20-AD45-46F5-A8AE-04F4735680E3}" destId="{9EE45D01-91B3-4A2A-8868-B8D4E02E3AD8}" srcOrd="1" destOrd="0" parTransId="{A1165D75-01D6-44E9-81AE-8DD531120652}" sibTransId="{CDE5C74F-C7D1-40A2-A34E-5CEC8B3ABF24}"/>
    <dgm:cxn modelId="{F4F364E7-5755-413F-AB0B-A6F96D399DA6}" type="presOf" srcId="{3B158ACC-4C19-41B8-A4A5-9E67FC38ECB6}" destId="{458FA727-22C0-46A5-B21A-217899A1492A}" srcOrd="0" destOrd="0" presId="urn:microsoft.com/office/officeart/2005/8/layout/vList6"/>
    <dgm:cxn modelId="{56B5DB62-100F-4ADB-9083-6B29DC174207}" srcId="{3B158ACC-4C19-41B8-A4A5-9E67FC38ECB6}" destId="{12DA8E20-AD45-46F5-A8AE-04F4735680E3}" srcOrd="2" destOrd="0" parTransId="{3EAC267F-1F73-405E-8D9B-D751981B860C}" sibTransId="{08D54EB3-D110-4EAA-B1C7-828D443A565E}"/>
    <dgm:cxn modelId="{EBD4D005-C3F8-4D6A-AE1A-3EDC4499AF8F}" type="presParOf" srcId="{458FA727-22C0-46A5-B21A-217899A1492A}" destId="{379446F8-72E7-4302-8AC3-88E838632FFB}" srcOrd="0" destOrd="0" presId="urn:microsoft.com/office/officeart/2005/8/layout/vList6"/>
    <dgm:cxn modelId="{8E8F4DC3-0909-481B-974B-3FE0FD7A7D14}" type="presParOf" srcId="{379446F8-72E7-4302-8AC3-88E838632FFB}" destId="{79129BAF-9F43-48EF-8981-40D8DEA9160F}" srcOrd="0" destOrd="0" presId="urn:microsoft.com/office/officeart/2005/8/layout/vList6"/>
    <dgm:cxn modelId="{D8CA66A4-2221-4C56-A4D6-F5BF68B34A2E}" type="presParOf" srcId="{379446F8-72E7-4302-8AC3-88E838632FFB}" destId="{C40CE588-EA88-4C28-B695-DD58903BFBFB}" srcOrd="1" destOrd="0" presId="urn:microsoft.com/office/officeart/2005/8/layout/vList6"/>
    <dgm:cxn modelId="{1496E636-EAB4-4289-B153-1A3FB3ECA77F}" type="presParOf" srcId="{458FA727-22C0-46A5-B21A-217899A1492A}" destId="{35C96526-CBD9-413F-A805-7368E89E64FD}" srcOrd="1" destOrd="0" presId="urn:microsoft.com/office/officeart/2005/8/layout/vList6"/>
    <dgm:cxn modelId="{07C5DD9B-00C8-4CAF-A73D-690B0978D7F9}" type="presParOf" srcId="{458FA727-22C0-46A5-B21A-217899A1492A}" destId="{0ADE87EA-CFBC-4F40-9237-6A5E5E3E38F0}" srcOrd="2" destOrd="0" presId="urn:microsoft.com/office/officeart/2005/8/layout/vList6"/>
    <dgm:cxn modelId="{C6A7D651-7483-46B2-A90D-EB32511DB4C6}" type="presParOf" srcId="{0ADE87EA-CFBC-4F40-9237-6A5E5E3E38F0}" destId="{FC0412ED-1E00-4657-BC08-AD06CFA4BA39}" srcOrd="0" destOrd="0" presId="urn:microsoft.com/office/officeart/2005/8/layout/vList6"/>
    <dgm:cxn modelId="{B05DF396-5324-45AE-B74B-6F763DD1D768}" type="presParOf" srcId="{0ADE87EA-CFBC-4F40-9237-6A5E5E3E38F0}" destId="{E276BBC9-0E57-4B7C-A0AE-6BF79167549B}" srcOrd="1" destOrd="0" presId="urn:microsoft.com/office/officeart/2005/8/layout/vList6"/>
    <dgm:cxn modelId="{A9C21C2A-4958-4853-AAFA-DF8E04042809}" type="presParOf" srcId="{458FA727-22C0-46A5-B21A-217899A1492A}" destId="{4BF24189-5EE0-40A1-B7D5-1C844BB3B249}" srcOrd="3" destOrd="0" presId="urn:microsoft.com/office/officeart/2005/8/layout/vList6"/>
    <dgm:cxn modelId="{F746F045-E11A-4834-A990-3B1CC2AD7085}" type="presParOf" srcId="{458FA727-22C0-46A5-B21A-217899A1492A}" destId="{A4DCA773-FD63-4B85-8AFC-232BAB812282}" srcOrd="4" destOrd="0" presId="urn:microsoft.com/office/officeart/2005/8/layout/vList6"/>
    <dgm:cxn modelId="{37BB03BB-AC4F-4805-8BE0-68E9AAF58BB7}" type="presParOf" srcId="{A4DCA773-FD63-4B85-8AFC-232BAB812282}" destId="{6BA291DC-B3FD-447E-AC4E-258698B67088}" srcOrd="0" destOrd="0" presId="urn:microsoft.com/office/officeart/2005/8/layout/vList6"/>
    <dgm:cxn modelId="{16CB8538-C72D-4850-BE61-DA7E4AF7C25B}" type="presParOf" srcId="{A4DCA773-FD63-4B85-8AFC-232BAB812282}" destId="{4BD323B6-171F-4429-B956-E16F0A004A3B}"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EC1B9B-6CCA-4727-AD73-036118986AEB}">
      <dsp:nvSpPr>
        <dsp:cNvPr id="0" name=""/>
        <dsp:cNvSpPr/>
      </dsp:nvSpPr>
      <dsp:spPr>
        <a:xfrm>
          <a:off x="1543050" y="0"/>
          <a:ext cx="5334000" cy="5334000"/>
        </a:xfrm>
        <a:prstGeom prst="ellipse">
          <a:avLst/>
        </a:prstGeom>
        <a:gradFill rotWithShape="0">
          <a:gsLst>
            <a:gs pos="0">
              <a:schemeClr val="accent2">
                <a:hueOff val="0"/>
                <a:satOff val="0"/>
                <a:lumOff val="0"/>
                <a:alphaOff val="0"/>
                <a:tint val="75000"/>
                <a:shade val="85000"/>
                <a:satMod val="230000"/>
              </a:schemeClr>
            </a:gs>
            <a:gs pos="25000">
              <a:schemeClr val="accent2">
                <a:hueOff val="0"/>
                <a:satOff val="0"/>
                <a:lumOff val="0"/>
                <a:alphaOff val="0"/>
                <a:tint val="90000"/>
                <a:shade val="70000"/>
                <a:satMod val="220000"/>
              </a:schemeClr>
            </a:gs>
            <a:gs pos="50000">
              <a:schemeClr val="accent2">
                <a:hueOff val="0"/>
                <a:satOff val="0"/>
                <a:lumOff val="0"/>
                <a:alphaOff val="0"/>
                <a:tint val="90000"/>
                <a:shade val="58000"/>
                <a:satMod val="225000"/>
              </a:schemeClr>
            </a:gs>
            <a:gs pos="65000">
              <a:schemeClr val="accent2">
                <a:hueOff val="0"/>
                <a:satOff val="0"/>
                <a:lumOff val="0"/>
                <a:alphaOff val="0"/>
                <a:tint val="90000"/>
                <a:shade val="58000"/>
                <a:satMod val="225000"/>
              </a:schemeClr>
            </a:gs>
            <a:gs pos="80000">
              <a:schemeClr val="accent2">
                <a:hueOff val="0"/>
                <a:satOff val="0"/>
                <a:lumOff val="0"/>
                <a:alphaOff val="0"/>
                <a:tint val="90000"/>
                <a:shade val="69000"/>
                <a:satMod val="220000"/>
              </a:schemeClr>
            </a:gs>
            <a:gs pos="100000">
              <a:schemeClr val="accent2">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Maximizing Information</a:t>
          </a:r>
        </a:p>
      </dsp:txBody>
      <dsp:txXfrm>
        <a:off x="3464356" y="266699"/>
        <a:ext cx="1491386" cy="800100"/>
      </dsp:txXfrm>
    </dsp:sp>
    <dsp:sp modelId="{DB964EA4-75ED-4954-AEEC-1B22AAB69A15}">
      <dsp:nvSpPr>
        <dsp:cNvPr id="0" name=""/>
        <dsp:cNvSpPr/>
      </dsp:nvSpPr>
      <dsp:spPr>
        <a:xfrm>
          <a:off x="2076450" y="1066799"/>
          <a:ext cx="4267200" cy="4267200"/>
        </a:xfrm>
        <a:prstGeom prst="ellipse">
          <a:avLst/>
        </a:prstGeom>
        <a:gradFill rotWithShape="0">
          <a:gsLst>
            <a:gs pos="0">
              <a:schemeClr val="accent3">
                <a:hueOff val="0"/>
                <a:satOff val="0"/>
                <a:lumOff val="0"/>
                <a:alphaOff val="0"/>
                <a:tint val="75000"/>
                <a:shade val="85000"/>
                <a:satMod val="230000"/>
              </a:schemeClr>
            </a:gs>
            <a:gs pos="25000">
              <a:schemeClr val="accent3">
                <a:hueOff val="0"/>
                <a:satOff val="0"/>
                <a:lumOff val="0"/>
                <a:alphaOff val="0"/>
                <a:tint val="90000"/>
                <a:shade val="70000"/>
                <a:satMod val="220000"/>
              </a:schemeClr>
            </a:gs>
            <a:gs pos="50000">
              <a:schemeClr val="accent3">
                <a:hueOff val="0"/>
                <a:satOff val="0"/>
                <a:lumOff val="0"/>
                <a:alphaOff val="0"/>
                <a:tint val="90000"/>
                <a:shade val="58000"/>
                <a:satMod val="225000"/>
              </a:schemeClr>
            </a:gs>
            <a:gs pos="65000">
              <a:schemeClr val="accent3">
                <a:hueOff val="0"/>
                <a:satOff val="0"/>
                <a:lumOff val="0"/>
                <a:alphaOff val="0"/>
                <a:tint val="90000"/>
                <a:shade val="58000"/>
                <a:satMod val="225000"/>
              </a:schemeClr>
            </a:gs>
            <a:gs pos="80000">
              <a:schemeClr val="accent3">
                <a:hueOff val="0"/>
                <a:satOff val="0"/>
                <a:lumOff val="0"/>
                <a:alphaOff val="0"/>
                <a:tint val="90000"/>
                <a:shade val="69000"/>
                <a:satMod val="220000"/>
              </a:schemeClr>
            </a:gs>
            <a:gs pos="100000">
              <a:schemeClr val="accent3">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The Initial Interview</a:t>
          </a:r>
        </a:p>
      </dsp:txBody>
      <dsp:txXfrm>
        <a:off x="3464356" y="1322831"/>
        <a:ext cx="1491386" cy="768096"/>
      </dsp:txXfrm>
    </dsp:sp>
    <dsp:sp modelId="{D12C407E-6410-46E7-807B-37034321B2C8}">
      <dsp:nvSpPr>
        <dsp:cNvPr id="0" name=""/>
        <dsp:cNvSpPr/>
      </dsp:nvSpPr>
      <dsp:spPr>
        <a:xfrm>
          <a:off x="2609850" y="2133599"/>
          <a:ext cx="3200400" cy="3200400"/>
        </a:xfrm>
        <a:prstGeom prst="ellipse">
          <a:avLst/>
        </a:prstGeom>
        <a:gradFill rotWithShape="0">
          <a:gsLst>
            <a:gs pos="0">
              <a:schemeClr val="accent4">
                <a:hueOff val="0"/>
                <a:satOff val="0"/>
                <a:lumOff val="0"/>
                <a:alphaOff val="0"/>
                <a:tint val="75000"/>
                <a:shade val="85000"/>
                <a:satMod val="230000"/>
              </a:schemeClr>
            </a:gs>
            <a:gs pos="25000">
              <a:schemeClr val="accent4">
                <a:hueOff val="0"/>
                <a:satOff val="0"/>
                <a:lumOff val="0"/>
                <a:alphaOff val="0"/>
                <a:tint val="90000"/>
                <a:shade val="70000"/>
                <a:satMod val="220000"/>
              </a:schemeClr>
            </a:gs>
            <a:gs pos="50000">
              <a:schemeClr val="accent4">
                <a:hueOff val="0"/>
                <a:satOff val="0"/>
                <a:lumOff val="0"/>
                <a:alphaOff val="0"/>
                <a:tint val="90000"/>
                <a:shade val="58000"/>
                <a:satMod val="225000"/>
              </a:schemeClr>
            </a:gs>
            <a:gs pos="65000">
              <a:schemeClr val="accent4">
                <a:hueOff val="0"/>
                <a:satOff val="0"/>
                <a:lumOff val="0"/>
                <a:alphaOff val="0"/>
                <a:tint val="90000"/>
                <a:shade val="58000"/>
                <a:satMod val="225000"/>
              </a:schemeClr>
            </a:gs>
            <a:gs pos="80000">
              <a:schemeClr val="accent4">
                <a:hueOff val="0"/>
                <a:satOff val="0"/>
                <a:lumOff val="0"/>
                <a:alphaOff val="0"/>
                <a:tint val="90000"/>
                <a:shade val="69000"/>
                <a:satMod val="220000"/>
              </a:schemeClr>
            </a:gs>
            <a:gs pos="100000">
              <a:schemeClr val="accent4">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How this Effects Outcomes</a:t>
          </a:r>
        </a:p>
      </dsp:txBody>
      <dsp:txXfrm>
        <a:off x="3464356" y="2373629"/>
        <a:ext cx="1491386" cy="720090"/>
      </dsp:txXfrm>
    </dsp:sp>
    <dsp:sp modelId="{074462D9-5149-4B7A-9951-48069B4A86FC}">
      <dsp:nvSpPr>
        <dsp:cNvPr id="0" name=""/>
        <dsp:cNvSpPr/>
      </dsp:nvSpPr>
      <dsp:spPr>
        <a:xfrm>
          <a:off x="3143250" y="3200399"/>
          <a:ext cx="2133600" cy="2133600"/>
        </a:xfrm>
        <a:prstGeom prst="ellipse">
          <a:avLst/>
        </a:prstGeom>
        <a:gradFill rotWithShape="0">
          <a:gsLst>
            <a:gs pos="0">
              <a:schemeClr val="accent5">
                <a:hueOff val="0"/>
                <a:satOff val="0"/>
                <a:lumOff val="0"/>
                <a:alphaOff val="0"/>
                <a:tint val="75000"/>
                <a:shade val="85000"/>
                <a:satMod val="230000"/>
              </a:schemeClr>
            </a:gs>
            <a:gs pos="25000">
              <a:schemeClr val="accent5">
                <a:hueOff val="0"/>
                <a:satOff val="0"/>
                <a:lumOff val="0"/>
                <a:alphaOff val="0"/>
                <a:tint val="90000"/>
                <a:shade val="70000"/>
                <a:satMod val="220000"/>
              </a:schemeClr>
            </a:gs>
            <a:gs pos="50000">
              <a:schemeClr val="accent5">
                <a:hueOff val="0"/>
                <a:satOff val="0"/>
                <a:lumOff val="0"/>
                <a:alphaOff val="0"/>
                <a:tint val="90000"/>
                <a:shade val="58000"/>
                <a:satMod val="225000"/>
              </a:schemeClr>
            </a:gs>
            <a:gs pos="65000">
              <a:schemeClr val="accent5">
                <a:hueOff val="0"/>
                <a:satOff val="0"/>
                <a:lumOff val="0"/>
                <a:alphaOff val="0"/>
                <a:tint val="90000"/>
                <a:shade val="58000"/>
                <a:satMod val="225000"/>
              </a:schemeClr>
            </a:gs>
            <a:gs pos="80000">
              <a:schemeClr val="accent5">
                <a:hueOff val="0"/>
                <a:satOff val="0"/>
                <a:lumOff val="0"/>
                <a:alphaOff val="0"/>
                <a:tint val="90000"/>
                <a:shade val="69000"/>
                <a:satMod val="220000"/>
              </a:schemeClr>
            </a:gs>
            <a:gs pos="100000">
              <a:schemeClr val="accent5">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Building Agency Capacity</a:t>
          </a:r>
        </a:p>
      </dsp:txBody>
      <dsp:txXfrm>
        <a:off x="3455708" y="3733799"/>
        <a:ext cx="1508683" cy="106680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0CE588-EA88-4C28-B695-DD58903BFBFB}">
      <dsp:nvSpPr>
        <dsp:cNvPr id="0" name=""/>
        <dsp:cNvSpPr/>
      </dsp:nvSpPr>
      <dsp:spPr>
        <a:xfrm>
          <a:off x="2438400" y="0"/>
          <a:ext cx="3657600" cy="1269999"/>
        </a:xfrm>
        <a:prstGeom prst="rightArrow">
          <a:avLst>
            <a:gd name="adj1" fmla="val 75000"/>
            <a:gd name="adj2" fmla="val 50000"/>
          </a:avLst>
        </a:prstGeom>
        <a:solidFill>
          <a:schemeClr val="accent2">
            <a:tint val="40000"/>
            <a:alpha val="90000"/>
            <a:hueOff val="0"/>
            <a:satOff val="0"/>
            <a:lumOff val="0"/>
            <a:alphaOff val="0"/>
          </a:schemeClr>
        </a:solidFill>
        <a:ln w="10000" cap="flat" cmpd="sng" algn="ctr">
          <a:solidFill>
            <a:schemeClr val="accent2">
              <a:tint val="40000"/>
              <a:alpha val="9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US" sz="2000" kern="1200" dirty="0">
              <a:latin typeface="+mj-lt"/>
            </a:rPr>
            <a:t>Layout</a:t>
          </a:r>
        </a:p>
        <a:p>
          <a:pPr marL="228600" lvl="1" indent="-228600" algn="l" defTabSz="889000">
            <a:lnSpc>
              <a:spcPct val="90000"/>
            </a:lnSpc>
            <a:spcBef>
              <a:spcPct val="0"/>
            </a:spcBef>
            <a:spcAft>
              <a:spcPct val="15000"/>
            </a:spcAft>
            <a:buChar char="•"/>
          </a:pPr>
          <a:r>
            <a:rPr lang="en-US" sz="2000" kern="1200" dirty="0">
              <a:latin typeface="+mj-lt"/>
            </a:rPr>
            <a:t>Comfortability </a:t>
          </a:r>
        </a:p>
        <a:p>
          <a:pPr marL="228600" lvl="1" indent="-228600" algn="l" defTabSz="889000">
            <a:lnSpc>
              <a:spcPct val="90000"/>
            </a:lnSpc>
            <a:spcBef>
              <a:spcPct val="0"/>
            </a:spcBef>
            <a:spcAft>
              <a:spcPct val="15000"/>
            </a:spcAft>
            <a:buChar char="•"/>
          </a:pPr>
          <a:r>
            <a:rPr lang="en-US" sz="2000" kern="1200" dirty="0">
              <a:latin typeface="+mj-lt"/>
            </a:rPr>
            <a:t>Safety</a:t>
          </a:r>
          <a:endParaRPr lang="en-US" sz="1500" kern="1200" dirty="0">
            <a:latin typeface="+mj-lt"/>
          </a:endParaRPr>
        </a:p>
      </dsp:txBody>
      <dsp:txXfrm>
        <a:off x="2438400" y="0"/>
        <a:ext cx="3657600" cy="1269999"/>
      </dsp:txXfrm>
    </dsp:sp>
    <dsp:sp modelId="{79129BAF-9F43-48EF-8981-40D8DEA9160F}">
      <dsp:nvSpPr>
        <dsp:cNvPr id="0" name=""/>
        <dsp:cNvSpPr/>
      </dsp:nvSpPr>
      <dsp:spPr>
        <a:xfrm>
          <a:off x="0" y="0"/>
          <a:ext cx="2438400" cy="1269999"/>
        </a:xfrm>
        <a:prstGeom prst="roundRect">
          <a:avLst/>
        </a:prstGeom>
        <a:gradFill rotWithShape="0">
          <a:gsLst>
            <a:gs pos="0">
              <a:schemeClr val="accent2">
                <a:hueOff val="0"/>
                <a:satOff val="0"/>
                <a:lumOff val="0"/>
                <a:alphaOff val="0"/>
                <a:tint val="75000"/>
                <a:shade val="85000"/>
                <a:satMod val="230000"/>
              </a:schemeClr>
            </a:gs>
            <a:gs pos="25000">
              <a:schemeClr val="accent2">
                <a:hueOff val="0"/>
                <a:satOff val="0"/>
                <a:lumOff val="0"/>
                <a:alphaOff val="0"/>
                <a:tint val="90000"/>
                <a:shade val="70000"/>
                <a:satMod val="220000"/>
              </a:schemeClr>
            </a:gs>
            <a:gs pos="50000">
              <a:schemeClr val="accent2">
                <a:hueOff val="0"/>
                <a:satOff val="0"/>
                <a:lumOff val="0"/>
                <a:alphaOff val="0"/>
                <a:tint val="90000"/>
                <a:shade val="58000"/>
                <a:satMod val="225000"/>
              </a:schemeClr>
            </a:gs>
            <a:gs pos="65000">
              <a:schemeClr val="accent2">
                <a:hueOff val="0"/>
                <a:satOff val="0"/>
                <a:lumOff val="0"/>
                <a:alphaOff val="0"/>
                <a:tint val="90000"/>
                <a:shade val="58000"/>
                <a:satMod val="225000"/>
              </a:schemeClr>
            </a:gs>
            <a:gs pos="80000">
              <a:schemeClr val="accent2">
                <a:hueOff val="0"/>
                <a:satOff val="0"/>
                <a:lumOff val="0"/>
                <a:alphaOff val="0"/>
                <a:tint val="90000"/>
                <a:shade val="69000"/>
                <a:satMod val="220000"/>
              </a:schemeClr>
            </a:gs>
            <a:gs pos="100000">
              <a:schemeClr val="accent2">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kumimoji="0" lang="en-US" sz="2800" b="0" i="0" u="none" strike="noStrike" kern="1200" cap="none" spc="0" normalizeH="0" baseline="0" noProof="0" dirty="0">
              <a:ln/>
              <a:effectLst/>
              <a:uLnTx/>
              <a:uFillTx/>
              <a:latin typeface="+mj-lt"/>
              <a:ea typeface="+mj-ea"/>
              <a:cs typeface="+mj-cs"/>
            </a:rPr>
            <a:t>OFFICE SPACE</a:t>
          </a:r>
        </a:p>
      </dsp:txBody>
      <dsp:txXfrm>
        <a:off x="0" y="0"/>
        <a:ext cx="2438400" cy="1269999"/>
      </dsp:txXfrm>
    </dsp:sp>
    <dsp:sp modelId="{E276BBC9-0E57-4B7C-A0AE-6BF79167549B}">
      <dsp:nvSpPr>
        <dsp:cNvPr id="0" name=""/>
        <dsp:cNvSpPr/>
      </dsp:nvSpPr>
      <dsp:spPr>
        <a:xfrm>
          <a:off x="2438400" y="1397000"/>
          <a:ext cx="3657600" cy="1269999"/>
        </a:xfrm>
        <a:prstGeom prst="rightArrow">
          <a:avLst>
            <a:gd name="adj1" fmla="val 75000"/>
            <a:gd name="adj2" fmla="val 50000"/>
          </a:avLst>
        </a:prstGeom>
        <a:solidFill>
          <a:schemeClr val="accent2">
            <a:tint val="40000"/>
            <a:alpha val="90000"/>
            <a:hueOff val="2512910"/>
            <a:satOff val="-2189"/>
            <a:lumOff val="-3"/>
            <a:alphaOff val="0"/>
          </a:schemeClr>
        </a:solidFill>
        <a:ln w="10000" cap="flat" cmpd="sng" algn="ctr">
          <a:solidFill>
            <a:schemeClr val="accent2">
              <a:tint val="40000"/>
              <a:alpha val="90000"/>
              <a:hueOff val="2512910"/>
              <a:satOff val="-2189"/>
              <a:lumOff val="-3"/>
              <a:alphaOff val="0"/>
            </a:schemeClr>
          </a:solidFill>
          <a:prstDash val="solid"/>
        </a:ln>
        <a:effectLst>
          <a:outerShdw blurRad="76200" dist="50800" dir="5400000" rotWithShape="0">
            <a:srgbClr val="4E3B3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US" sz="2000" kern="1200" dirty="0">
              <a:latin typeface="+mj-lt"/>
            </a:rPr>
            <a:t>Length</a:t>
          </a:r>
        </a:p>
        <a:p>
          <a:pPr marL="228600" lvl="1" indent="-228600" algn="l" defTabSz="889000">
            <a:lnSpc>
              <a:spcPct val="90000"/>
            </a:lnSpc>
            <a:spcBef>
              <a:spcPct val="0"/>
            </a:spcBef>
            <a:spcAft>
              <a:spcPct val="15000"/>
            </a:spcAft>
            <a:buChar char="•"/>
          </a:pPr>
          <a:r>
            <a:rPr lang="en-US" sz="2000" kern="1200" dirty="0">
              <a:latin typeface="+mj-lt"/>
            </a:rPr>
            <a:t>Sufficiency</a:t>
          </a:r>
        </a:p>
        <a:p>
          <a:pPr marL="228600" lvl="1" indent="-228600" algn="l" defTabSz="889000">
            <a:lnSpc>
              <a:spcPct val="90000"/>
            </a:lnSpc>
            <a:spcBef>
              <a:spcPct val="0"/>
            </a:spcBef>
            <a:spcAft>
              <a:spcPct val="15000"/>
            </a:spcAft>
            <a:buChar char="•"/>
          </a:pPr>
          <a:r>
            <a:rPr lang="en-US" sz="2000" kern="1200" dirty="0">
              <a:latin typeface="+mj-lt"/>
            </a:rPr>
            <a:t>Productivity Points</a:t>
          </a:r>
        </a:p>
      </dsp:txBody>
      <dsp:txXfrm>
        <a:off x="2438400" y="1397000"/>
        <a:ext cx="3657600" cy="1269999"/>
      </dsp:txXfrm>
    </dsp:sp>
    <dsp:sp modelId="{FC0412ED-1E00-4657-BC08-AD06CFA4BA39}">
      <dsp:nvSpPr>
        <dsp:cNvPr id="0" name=""/>
        <dsp:cNvSpPr/>
      </dsp:nvSpPr>
      <dsp:spPr>
        <a:xfrm>
          <a:off x="0" y="1371600"/>
          <a:ext cx="2438400" cy="1269999"/>
        </a:xfrm>
        <a:prstGeom prst="roundRect">
          <a:avLst/>
        </a:prstGeom>
        <a:gradFill rotWithShape="0">
          <a:gsLst>
            <a:gs pos="0">
              <a:schemeClr val="accent2">
                <a:hueOff val="2340759"/>
                <a:satOff val="-2919"/>
                <a:lumOff val="686"/>
                <a:alphaOff val="0"/>
                <a:tint val="75000"/>
                <a:shade val="85000"/>
                <a:satMod val="230000"/>
              </a:schemeClr>
            </a:gs>
            <a:gs pos="25000">
              <a:schemeClr val="accent2">
                <a:hueOff val="2340759"/>
                <a:satOff val="-2919"/>
                <a:lumOff val="686"/>
                <a:alphaOff val="0"/>
                <a:tint val="90000"/>
                <a:shade val="70000"/>
                <a:satMod val="220000"/>
              </a:schemeClr>
            </a:gs>
            <a:gs pos="50000">
              <a:schemeClr val="accent2">
                <a:hueOff val="2340759"/>
                <a:satOff val="-2919"/>
                <a:lumOff val="686"/>
                <a:alphaOff val="0"/>
                <a:tint val="90000"/>
                <a:shade val="58000"/>
                <a:satMod val="225000"/>
              </a:schemeClr>
            </a:gs>
            <a:gs pos="65000">
              <a:schemeClr val="accent2">
                <a:hueOff val="2340759"/>
                <a:satOff val="-2919"/>
                <a:lumOff val="686"/>
                <a:alphaOff val="0"/>
                <a:tint val="90000"/>
                <a:shade val="58000"/>
                <a:satMod val="225000"/>
              </a:schemeClr>
            </a:gs>
            <a:gs pos="80000">
              <a:schemeClr val="accent2">
                <a:hueOff val="2340759"/>
                <a:satOff val="-2919"/>
                <a:lumOff val="686"/>
                <a:alphaOff val="0"/>
                <a:tint val="90000"/>
                <a:shade val="69000"/>
                <a:satMod val="220000"/>
              </a:schemeClr>
            </a:gs>
            <a:gs pos="100000">
              <a:schemeClr val="accent2">
                <a:hueOff val="2340759"/>
                <a:satOff val="-2919"/>
                <a:lumOff val="686"/>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mj-lt"/>
            </a:rPr>
            <a:t>TIME FRAME </a:t>
          </a:r>
        </a:p>
      </dsp:txBody>
      <dsp:txXfrm>
        <a:off x="0" y="1371600"/>
        <a:ext cx="2438400" cy="1269999"/>
      </dsp:txXfrm>
    </dsp:sp>
    <dsp:sp modelId="{4BD323B6-171F-4429-B956-E16F0A004A3B}">
      <dsp:nvSpPr>
        <dsp:cNvPr id="0" name=""/>
        <dsp:cNvSpPr/>
      </dsp:nvSpPr>
      <dsp:spPr>
        <a:xfrm>
          <a:off x="2438400" y="2743199"/>
          <a:ext cx="3657600" cy="1269999"/>
        </a:xfrm>
        <a:prstGeom prst="rightArrow">
          <a:avLst>
            <a:gd name="adj1" fmla="val 75000"/>
            <a:gd name="adj2" fmla="val 50000"/>
          </a:avLst>
        </a:prstGeom>
        <a:solidFill>
          <a:schemeClr val="accent2">
            <a:tint val="40000"/>
            <a:alpha val="90000"/>
            <a:hueOff val="5025821"/>
            <a:satOff val="-4378"/>
            <a:lumOff val="-6"/>
            <a:alphaOff val="0"/>
          </a:schemeClr>
        </a:solidFill>
        <a:ln w="10000" cap="flat" cmpd="sng" algn="ctr">
          <a:solidFill>
            <a:schemeClr val="accent2">
              <a:tint val="40000"/>
              <a:alpha val="90000"/>
              <a:hueOff val="5025821"/>
              <a:satOff val="-4378"/>
              <a:lumOff val="-6"/>
              <a:alphaOff val="0"/>
            </a:schemeClr>
          </a:solidFill>
          <a:prstDash val="solid"/>
        </a:ln>
        <a:effectLst>
          <a:outerShdw blurRad="76200" dist="50800" dir="5400000" rotWithShape="0">
            <a:srgbClr val="4E3B3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US" sz="2000" kern="1200" dirty="0">
              <a:latin typeface="+mj-lt"/>
            </a:rPr>
            <a:t>Professional </a:t>
          </a:r>
        </a:p>
        <a:p>
          <a:pPr marL="228600" lvl="1" indent="-228600" algn="l" defTabSz="889000">
            <a:lnSpc>
              <a:spcPct val="90000"/>
            </a:lnSpc>
            <a:spcBef>
              <a:spcPct val="0"/>
            </a:spcBef>
            <a:spcAft>
              <a:spcPct val="15000"/>
            </a:spcAft>
            <a:buChar char="•"/>
          </a:pPr>
          <a:r>
            <a:rPr lang="en-US" sz="2000" kern="1200" dirty="0">
              <a:latin typeface="+mj-lt"/>
            </a:rPr>
            <a:t>Validity /Reliability</a:t>
          </a:r>
        </a:p>
        <a:p>
          <a:pPr marL="228600" lvl="1" indent="-228600" algn="l" defTabSz="889000">
            <a:lnSpc>
              <a:spcPct val="90000"/>
            </a:lnSpc>
            <a:spcBef>
              <a:spcPct val="0"/>
            </a:spcBef>
            <a:spcAft>
              <a:spcPct val="15000"/>
            </a:spcAft>
            <a:buChar char="•"/>
          </a:pPr>
          <a:r>
            <a:rPr lang="en-US" sz="2000" kern="1200" dirty="0">
              <a:latin typeface="+mj-lt"/>
            </a:rPr>
            <a:t>Security</a:t>
          </a:r>
        </a:p>
      </dsp:txBody>
      <dsp:txXfrm>
        <a:off x="2438400" y="2743199"/>
        <a:ext cx="3657600" cy="1269999"/>
      </dsp:txXfrm>
    </dsp:sp>
    <dsp:sp modelId="{6BA291DC-B3FD-447E-AC4E-258698B67088}">
      <dsp:nvSpPr>
        <dsp:cNvPr id="0" name=""/>
        <dsp:cNvSpPr/>
      </dsp:nvSpPr>
      <dsp:spPr>
        <a:xfrm>
          <a:off x="0" y="2793999"/>
          <a:ext cx="2438400" cy="1269999"/>
        </a:xfrm>
        <a:prstGeom prst="roundRect">
          <a:avLst/>
        </a:prstGeom>
        <a:gradFill rotWithShape="0">
          <a:gsLst>
            <a:gs pos="0">
              <a:schemeClr val="accent2">
                <a:hueOff val="4681519"/>
                <a:satOff val="-5839"/>
                <a:lumOff val="1373"/>
                <a:alphaOff val="0"/>
                <a:tint val="75000"/>
                <a:shade val="85000"/>
                <a:satMod val="230000"/>
              </a:schemeClr>
            </a:gs>
            <a:gs pos="25000">
              <a:schemeClr val="accent2">
                <a:hueOff val="4681519"/>
                <a:satOff val="-5839"/>
                <a:lumOff val="1373"/>
                <a:alphaOff val="0"/>
                <a:tint val="90000"/>
                <a:shade val="70000"/>
                <a:satMod val="220000"/>
              </a:schemeClr>
            </a:gs>
            <a:gs pos="50000">
              <a:schemeClr val="accent2">
                <a:hueOff val="4681519"/>
                <a:satOff val="-5839"/>
                <a:lumOff val="1373"/>
                <a:alphaOff val="0"/>
                <a:tint val="90000"/>
                <a:shade val="58000"/>
                <a:satMod val="225000"/>
              </a:schemeClr>
            </a:gs>
            <a:gs pos="65000">
              <a:schemeClr val="accent2">
                <a:hueOff val="4681519"/>
                <a:satOff val="-5839"/>
                <a:lumOff val="1373"/>
                <a:alphaOff val="0"/>
                <a:tint val="90000"/>
                <a:shade val="58000"/>
                <a:satMod val="225000"/>
              </a:schemeClr>
            </a:gs>
            <a:gs pos="80000">
              <a:schemeClr val="accent2">
                <a:hueOff val="4681519"/>
                <a:satOff val="-5839"/>
                <a:lumOff val="1373"/>
                <a:alphaOff val="0"/>
                <a:tint val="90000"/>
                <a:shade val="69000"/>
                <a:satMod val="220000"/>
              </a:schemeClr>
            </a:gs>
            <a:gs pos="100000">
              <a:schemeClr val="accent2">
                <a:hueOff val="4681519"/>
                <a:satOff val="-5839"/>
                <a:lumOff val="1373"/>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kumimoji="0" lang="en-US" sz="2800" b="0" i="0" u="none" strike="noStrike" kern="1200" cap="all" spc="0" normalizeH="0" baseline="0" noProof="0" dirty="0">
              <a:ln/>
              <a:effectLst/>
              <a:uLnTx/>
              <a:uFillTx/>
              <a:latin typeface="+mj-lt"/>
              <a:ea typeface="+mj-ea"/>
              <a:cs typeface="+mj-cs"/>
            </a:rPr>
            <a:t>Tools, Forms, Scales</a:t>
          </a:r>
        </a:p>
      </dsp:txBody>
      <dsp:txXfrm>
        <a:off x="0" y="2793999"/>
        <a:ext cx="2438400" cy="126999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0CE588-EA88-4C28-B695-DD58903BFBFB}">
      <dsp:nvSpPr>
        <dsp:cNvPr id="0" name=""/>
        <dsp:cNvSpPr/>
      </dsp:nvSpPr>
      <dsp:spPr>
        <a:xfrm>
          <a:off x="2438400" y="0"/>
          <a:ext cx="3657600" cy="1269999"/>
        </a:xfrm>
        <a:prstGeom prst="rightArrow">
          <a:avLst>
            <a:gd name="adj1" fmla="val 75000"/>
            <a:gd name="adj2" fmla="val 50000"/>
          </a:avLst>
        </a:prstGeom>
        <a:solidFill>
          <a:schemeClr val="accent3">
            <a:tint val="40000"/>
            <a:alpha val="90000"/>
            <a:hueOff val="0"/>
            <a:satOff val="0"/>
            <a:lumOff val="0"/>
            <a:alphaOff val="0"/>
          </a:schemeClr>
        </a:solidFill>
        <a:ln w="10000" cap="flat" cmpd="sng" algn="ctr">
          <a:solidFill>
            <a:schemeClr val="accent3">
              <a:tint val="40000"/>
              <a:alpha val="9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US" sz="2000" kern="1200" dirty="0">
              <a:latin typeface="+mj-lt"/>
            </a:rPr>
            <a:t>Obtain Specific info</a:t>
          </a:r>
        </a:p>
        <a:p>
          <a:pPr marL="228600" lvl="1" indent="-228600" algn="l" defTabSz="889000">
            <a:lnSpc>
              <a:spcPct val="90000"/>
            </a:lnSpc>
            <a:spcBef>
              <a:spcPct val="0"/>
            </a:spcBef>
            <a:spcAft>
              <a:spcPct val="15000"/>
            </a:spcAft>
            <a:buChar char="•"/>
          </a:pPr>
          <a:r>
            <a:rPr lang="en-US" sz="2000" kern="1200" dirty="0">
              <a:latin typeface="+mj-lt"/>
            </a:rPr>
            <a:t>Understand the Client </a:t>
          </a:r>
        </a:p>
        <a:p>
          <a:pPr marL="228600" lvl="1" indent="-228600" algn="l" defTabSz="889000">
            <a:lnSpc>
              <a:spcPct val="90000"/>
            </a:lnSpc>
            <a:spcBef>
              <a:spcPct val="0"/>
            </a:spcBef>
            <a:spcAft>
              <a:spcPct val="15000"/>
            </a:spcAft>
            <a:buChar char="•"/>
          </a:pPr>
          <a:r>
            <a:rPr lang="en-US" sz="2000" kern="1200" dirty="0">
              <a:latin typeface="+mj-lt"/>
            </a:rPr>
            <a:t>Formulate Intervention</a:t>
          </a:r>
          <a:endParaRPr lang="en-US" sz="1500" kern="1200" dirty="0">
            <a:latin typeface="+mj-lt"/>
          </a:endParaRPr>
        </a:p>
      </dsp:txBody>
      <dsp:txXfrm>
        <a:off x="2438400" y="0"/>
        <a:ext cx="3657600" cy="1269999"/>
      </dsp:txXfrm>
    </dsp:sp>
    <dsp:sp modelId="{79129BAF-9F43-48EF-8981-40D8DEA9160F}">
      <dsp:nvSpPr>
        <dsp:cNvPr id="0" name=""/>
        <dsp:cNvSpPr/>
      </dsp:nvSpPr>
      <dsp:spPr>
        <a:xfrm>
          <a:off x="0" y="0"/>
          <a:ext cx="2438400" cy="1269999"/>
        </a:xfrm>
        <a:prstGeom prst="roundRect">
          <a:avLst/>
        </a:prstGeom>
        <a:gradFill rotWithShape="0">
          <a:gsLst>
            <a:gs pos="0">
              <a:schemeClr val="accent3">
                <a:hueOff val="0"/>
                <a:satOff val="0"/>
                <a:lumOff val="0"/>
                <a:alphaOff val="0"/>
                <a:tint val="75000"/>
                <a:shade val="85000"/>
                <a:satMod val="230000"/>
              </a:schemeClr>
            </a:gs>
            <a:gs pos="25000">
              <a:schemeClr val="accent3">
                <a:hueOff val="0"/>
                <a:satOff val="0"/>
                <a:lumOff val="0"/>
                <a:alphaOff val="0"/>
                <a:tint val="90000"/>
                <a:shade val="70000"/>
                <a:satMod val="220000"/>
              </a:schemeClr>
            </a:gs>
            <a:gs pos="50000">
              <a:schemeClr val="accent3">
                <a:hueOff val="0"/>
                <a:satOff val="0"/>
                <a:lumOff val="0"/>
                <a:alphaOff val="0"/>
                <a:tint val="90000"/>
                <a:shade val="58000"/>
                <a:satMod val="225000"/>
              </a:schemeClr>
            </a:gs>
            <a:gs pos="65000">
              <a:schemeClr val="accent3">
                <a:hueOff val="0"/>
                <a:satOff val="0"/>
                <a:lumOff val="0"/>
                <a:alphaOff val="0"/>
                <a:tint val="90000"/>
                <a:shade val="58000"/>
                <a:satMod val="225000"/>
              </a:schemeClr>
            </a:gs>
            <a:gs pos="80000">
              <a:schemeClr val="accent3">
                <a:hueOff val="0"/>
                <a:satOff val="0"/>
                <a:lumOff val="0"/>
                <a:alphaOff val="0"/>
                <a:tint val="90000"/>
                <a:shade val="69000"/>
                <a:satMod val="220000"/>
              </a:schemeClr>
            </a:gs>
            <a:gs pos="100000">
              <a:schemeClr val="accent3">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kumimoji="0" lang="en-US" sz="2800" b="0" i="0" u="none" strike="noStrike" kern="1200" cap="none" spc="0" normalizeH="0" baseline="0" noProof="0" dirty="0">
              <a:ln/>
              <a:effectLst/>
              <a:uLnTx/>
              <a:uFillTx/>
              <a:latin typeface="+mj-lt"/>
              <a:ea typeface="+mj-ea"/>
              <a:cs typeface="+mj-cs"/>
            </a:rPr>
            <a:t>GENERAL GOALS</a:t>
          </a:r>
        </a:p>
      </dsp:txBody>
      <dsp:txXfrm>
        <a:off x="0" y="0"/>
        <a:ext cx="2438400" cy="1269999"/>
      </dsp:txXfrm>
    </dsp:sp>
    <dsp:sp modelId="{E276BBC9-0E57-4B7C-A0AE-6BF79167549B}">
      <dsp:nvSpPr>
        <dsp:cNvPr id="0" name=""/>
        <dsp:cNvSpPr/>
      </dsp:nvSpPr>
      <dsp:spPr>
        <a:xfrm>
          <a:off x="2438400" y="1397000"/>
          <a:ext cx="3657600" cy="1269999"/>
        </a:xfrm>
        <a:prstGeom prst="rightArrow">
          <a:avLst>
            <a:gd name="adj1" fmla="val 75000"/>
            <a:gd name="adj2" fmla="val 50000"/>
          </a:avLst>
        </a:prstGeom>
        <a:solidFill>
          <a:schemeClr val="accent3">
            <a:tint val="40000"/>
            <a:alpha val="90000"/>
            <a:hueOff val="5358427"/>
            <a:satOff val="-6896"/>
            <a:lumOff val="-537"/>
            <a:alphaOff val="0"/>
          </a:schemeClr>
        </a:solidFill>
        <a:ln w="10000" cap="flat" cmpd="sng" algn="ctr">
          <a:solidFill>
            <a:schemeClr val="accent3">
              <a:tint val="40000"/>
              <a:alpha val="90000"/>
              <a:hueOff val="5358427"/>
              <a:satOff val="-6896"/>
              <a:lumOff val="-537"/>
              <a:alphaOff val="0"/>
            </a:schemeClr>
          </a:solidFill>
          <a:prstDash val="solid"/>
        </a:ln>
        <a:effectLst>
          <a:outerShdw blurRad="76200" dist="50800" dir="5400000" rotWithShape="0">
            <a:srgbClr val="4E3B3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US" sz="2000" kern="1200" dirty="0">
              <a:latin typeface="+mj-lt"/>
            </a:rPr>
            <a:t>Connecting</a:t>
          </a:r>
        </a:p>
        <a:p>
          <a:pPr marL="228600" lvl="1" indent="-228600" algn="l" defTabSz="889000">
            <a:lnSpc>
              <a:spcPct val="90000"/>
            </a:lnSpc>
            <a:spcBef>
              <a:spcPct val="0"/>
            </a:spcBef>
            <a:spcAft>
              <a:spcPct val="15000"/>
            </a:spcAft>
            <a:buChar char="•"/>
          </a:pPr>
          <a:r>
            <a:rPr lang="en-US" sz="2000" kern="1200" dirty="0">
              <a:latin typeface="+mj-lt"/>
            </a:rPr>
            <a:t>Allocation of Authority</a:t>
          </a:r>
        </a:p>
        <a:p>
          <a:pPr marL="228600" lvl="1" indent="-228600" algn="l" defTabSz="889000">
            <a:lnSpc>
              <a:spcPct val="90000"/>
            </a:lnSpc>
            <a:spcBef>
              <a:spcPct val="0"/>
            </a:spcBef>
            <a:spcAft>
              <a:spcPct val="15000"/>
            </a:spcAft>
            <a:buChar char="•"/>
          </a:pPr>
          <a:r>
            <a:rPr lang="en-US" sz="2000" kern="1200" dirty="0">
              <a:latin typeface="+mj-lt"/>
            </a:rPr>
            <a:t>Opened Ended ?’s</a:t>
          </a:r>
        </a:p>
      </dsp:txBody>
      <dsp:txXfrm>
        <a:off x="2438400" y="1397000"/>
        <a:ext cx="3657600" cy="1269999"/>
      </dsp:txXfrm>
    </dsp:sp>
    <dsp:sp modelId="{FC0412ED-1E00-4657-BC08-AD06CFA4BA39}">
      <dsp:nvSpPr>
        <dsp:cNvPr id="0" name=""/>
        <dsp:cNvSpPr/>
      </dsp:nvSpPr>
      <dsp:spPr>
        <a:xfrm>
          <a:off x="0" y="1371600"/>
          <a:ext cx="2438400" cy="1269999"/>
        </a:xfrm>
        <a:prstGeom prst="roundRect">
          <a:avLst/>
        </a:prstGeom>
        <a:gradFill rotWithShape="0">
          <a:gsLst>
            <a:gs pos="0">
              <a:schemeClr val="accent3">
                <a:hueOff val="5625132"/>
                <a:satOff val="-8440"/>
                <a:lumOff val="-1373"/>
                <a:alphaOff val="0"/>
                <a:tint val="75000"/>
                <a:shade val="85000"/>
                <a:satMod val="230000"/>
              </a:schemeClr>
            </a:gs>
            <a:gs pos="25000">
              <a:schemeClr val="accent3">
                <a:hueOff val="5625132"/>
                <a:satOff val="-8440"/>
                <a:lumOff val="-1373"/>
                <a:alphaOff val="0"/>
                <a:tint val="90000"/>
                <a:shade val="70000"/>
                <a:satMod val="220000"/>
              </a:schemeClr>
            </a:gs>
            <a:gs pos="50000">
              <a:schemeClr val="accent3">
                <a:hueOff val="5625132"/>
                <a:satOff val="-8440"/>
                <a:lumOff val="-1373"/>
                <a:alphaOff val="0"/>
                <a:tint val="90000"/>
                <a:shade val="58000"/>
                <a:satMod val="225000"/>
              </a:schemeClr>
            </a:gs>
            <a:gs pos="65000">
              <a:schemeClr val="accent3">
                <a:hueOff val="5625132"/>
                <a:satOff val="-8440"/>
                <a:lumOff val="-1373"/>
                <a:alphaOff val="0"/>
                <a:tint val="90000"/>
                <a:shade val="58000"/>
                <a:satMod val="225000"/>
              </a:schemeClr>
            </a:gs>
            <a:gs pos="80000">
              <a:schemeClr val="accent3">
                <a:hueOff val="5625132"/>
                <a:satOff val="-8440"/>
                <a:lumOff val="-1373"/>
                <a:alphaOff val="0"/>
                <a:tint val="90000"/>
                <a:shade val="69000"/>
                <a:satMod val="220000"/>
              </a:schemeClr>
            </a:gs>
            <a:gs pos="100000">
              <a:schemeClr val="accent3">
                <a:hueOff val="5625132"/>
                <a:satOff val="-8440"/>
                <a:lumOff val="-1373"/>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mj-lt"/>
            </a:rPr>
            <a:t>ESTABLISHING</a:t>
          </a:r>
          <a:r>
            <a:rPr lang="en-US" sz="2400" kern="1200" dirty="0"/>
            <a:t> </a:t>
          </a:r>
          <a:r>
            <a:rPr lang="en-US" sz="2400" kern="1200" dirty="0">
              <a:latin typeface="+mj-lt"/>
            </a:rPr>
            <a:t>RELATIONSHIPS</a:t>
          </a:r>
        </a:p>
      </dsp:txBody>
      <dsp:txXfrm>
        <a:off x="0" y="1371600"/>
        <a:ext cx="2438400" cy="1269999"/>
      </dsp:txXfrm>
    </dsp:sp>
    <dsp:sp modelId="{4BD323B6-171F-4429-B956-E16F0A004A3B}">
      <dsp:nvSpPr>
        <dsp:cNvPr id="0" name=""/>
        <dsp:cNvSpPr/>
      </dsp:nvSpPr>
      <dsp:spPr>
        <a:xfrm>
          <a:off x="2438400" y="2743199"/>
          <a:ext cx="3657600" cy="1269999"/>
        </a:xfrm>
        <a:prstGeom prst="rightArrow">
          <a:avLst>
            <a:gd name="adj1" fmla="val 75000"/>
            <a:gd name="adj2" fmla="val 50000"/>
          </a:avLst>
        </a:prstGeom>
        <a:solidFill>
          <a:schemeClr val="accent3">
            <a:tint val="40000"/>
            <a:alpha val="90000"/>
            <a:hueOff val="10716854"/>
            <a:satOff val="-13793"/>
            <a:lumOff val="-1075"/>
            <a:alphaOff val="0"/>
          </a:schemeClr>
        </a:solidFill>
        <a:ln w="10000" cap="flat" cmpd="sng" algn="ctr">
          <a:solidFill>
            <a:schemeClr val="accent3">
              <a:tint val="40000"/>
              <a:alpha val="90000"/>
              <a:hueOff val="10716854"/>
              <a:satOff val="-13793"/>
              <a:lumOff val="-1075"/>
              <a:alphaOff val="0"/>
            </a:schemeClr>
          </a:solidFill>
          <a:prstDash val="solid"/>
        </a:ln>
        <a:effectLst>
          <a:outerShdw blurRad="76200" dist="50800" dir="5400000" rotWithShape="0">
            <a:srgbClr val="4E3B3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US" sz="2000" kern="1200" dirty="0">
              <a:latin typeface="+mj-lt"/>
            </a:rPr>
            <a:t>Listening Skills</a:t>
          </a:r>
        </a:p>
        <a:p>
          <a:pPr marL="228600" lvl="1" indent="-228600" algn="l" defTabSz="889000">
            <a:lnSpc>
              <a:spcPct val="90000"/>
            </a:lnSpc>
            <a:spcBef>
              <a:spcPct val="0"/>
            </a:spcBef>
            <a:spcAft>
              <a:spcPct val="15000"/>
            </a:spcAft>
            <a:buChar char="•"/>
          </a:pPr>
          <a:r>
            <a:rPr lang="en-US" sz="2000" kern="1200" dirty="0">
              <a:latin typeface="+mj-lt"/>
            </a:rPr>
            <a:t>Emotions</a:t>
          </a:r>
        </a:p>
        <a:p>
          <a:pPr marL="228600" lvl="1" indent="-228600" algn="l" defTabSz="889000">
            <a:lnSpc>
              <a:spcPct val="90000"/>
            </a:lnSpc>
            <a:spcBef>
              <a:spcPct val="0"/>
            </a:spcBef>
            <a:spcAft>
              <a:spcPct val="15000"/>
            </a:spcAft>
            <a:buChar char="•"/>
          </a:pPr>
          <a:r>
            <a:rPr lang="en-US" sz="2000" kern="1200" dirty="0">
              <a:latin typeface="+mj-lt"/>
            </a:rPr>
            <a:t>Cultural Sensitivity</a:t>
          </a:r>
        </a:p>
      </dsp:txBody>
      <dsp:txXfrm>
        <a:off x="2438400" y="2743199"/>
        <a:ext cx="3657600" cy="1269999"/>
      </dsp:txXfrm>
    </dsp:sp>
    <dsp:sp modelId="{6BA291DC-B3FD-447E-AC4E-258698B67088}">
      <dsp:nvSpPr>
        <dsp:cNvPr id="0" name=""/>
        <dsp:cNvSpPr/>
      </dsp:nvSpPr>
      <dsp:spPr>
        <a:xfrm>
          <a:off x="0" y="2793999"/>
          <a:ext cx="2438400" cy="1269999"/>
        </a:xfrm>
        <a:prstGeom prst="roundRect">
          <a:avLst/>
        </a:prstGeom>
        <a:gradFill rotWithShape="0">
          <a:gsLst>
            <a:gs pos="0">
              <a:schemeClr val="accent3">
                <a:hueOff val="11250264"/>
                <a:satOff val="-16880"/>
                <a:lumOff val="-2745"/>
                <a:alphaOff val="0"/>
                <a:tint val="75000"/>
                <a:shade val="85000"/>
                <a:satMod val="230000"/>
              </a:schemeClr>
            </a:gs>
            <a:gs pos="25000">
              <a:schemeClr val="accent3">
                <a:hueOff val="11250264"/>
                <a:satOff val="-16880"/>
                <a:lumOff val="-2745"/>
                <a:alphaOff val="0"/>
                <a:tint val="90000"/>
                <a:shade val="70000"/>
                <a:satMod val="220000"/>
              </a:schemeClr>
            </a:gs>
            <a:gs pos="50000">
              <a:schemeClr val="accent3">
                <a:hueOff val="11250264"/>
                <a:satOff val="-16880"/>
                <a:lumOff val="-2745"/>
                <a:alphaOff val="0"/>
                <a:tint val="90000"/>
                <a:shade val="58000"/>
                <a:satMod val="225000"/>
              </a:schemeClr>
            </a:gs>
            <a:gs pos="65000">
              <a:schemeClr val="accent3">
                <a:hueOff val="11250264"/>
                <a:satOff val="-16880"/>
                <a:lumOff val="-2745"/>
                <a:alphaOff val="0"/>
                <a:tint val="90000"/>
                <a:shade val="58000"/>
                <a:satMod val="225000"/>
              </a:schemeClr>
            </a:gs>
            <a:gs pos="80000">
              <a:schemeClr val="accent3">
                <a:hueOff val="11250264"/>
                <a:satOff val="-16880"/>
                <a:lumOff val="-2745"/>
                <a:alphaOff val="0"/>
                <a:tint val="90000"/>
                <a:shade val="69000"/>
                <a:satMod val="220000"/>
              </a:schemeClr>
            </a:gs>
            <a:gs pos="100000">
              <a:schemeClr val="accent3">
                <a:hueOff val="11250264"/>
                <a:satOff val="-16880"/>
                <a:lumOff val="-2745"/>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kumimoji="0" lang="en-US" sz="2800" b="0" i="0" u="none" strike="noStrike" kern="1200" cap="all" spc="0" normalizeH="0" baseline="0" noProof="0" dirty="0">
              <a:ln/>
              <a:effectLst/>
              <a:uLnTx/>
              <a:uFillTx/>
              <a:latin typeface="+mj-lt"/>
              <a:ea typeface="+mj-ea"/>
              <a:cs typeface="+mj-cs"/>
            </a:rPr>
            <a:t>Empathy</a:t>
          </a:r>
        </a:p>
      </dsp:txBody>
      <dsp:txXfrm>
        <a:off x="0" y="2793999"/>
        <a:ext cx="2438400" cy="1269999"/>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0CE588-EA88-4C28-B695-DD58903BFBFB}">
      <dsp:nvSpPr>
        <dsp:cNvPr id="0" name=""/>
        <dsp:cNvSpPr/>
      </dsp:nvSpPr>
      <dsp:spPr>
        <a:xfrm>
          <a:off x="2438400" y="0"/>
          <a:ext cx="3657600" cy="1269999"/>
        </a:xfrm>
        <a:prstGeom prst="rightArrow">
          <a:avLst>
            <a:gd name="adj1" fmla="val 75000"/>
            <a:gd name="adj2" fmla="val 50000"/>
          </a:avLst>
        </a:prstGeom>
        <a:solidFill>
          <a:schemeClr val="accent4">
            <a:tint val="40000"/>
            <a:alpha val="90000"/>
            <a:hueOff val="0"/>
            <a:satOff val="0"/>
            <a:lumOff val="0"/>
            <a:alphaOff val="0"/>
          </a:schemeClr>
        </a:solidFill>
        <a:ln w="10000" cap="flat" cmpd="sng" algn="ctr">
          <a:solidFill>
            <a:schemeClr val="accent4">
              <a:tint val="40000"/>
              <a:alpha val="9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US" sz="2000" kern="1200" dirty="0">
              <a:latin typeface="+mj-lt"/>
            </a:rPr>
            <a:t>Language Level</a:t>
          </a:r>
        </a:p>
        <a:p>
          <a:pPr marL="228600" lvl="1" indent="-228600" algn="l" defTabSz="889000">
            <a:lnSpc>
              <a:spcPct val="90000"/>
            </a:lnSpc>
            <a:spcBef>
              <a:spcPct val="0"/>
            </a:spcBef>
            <a:spcAft>
              <a:spcPct val="15000"/>
            </a:spcAft>
            <a:buChar char="•"/>
          </a:pPr>
          <a:r>
            <a:rPr lang="en-US" sz="2000" kern="1200" dirty="0">
              <a:latin typeface="+mj-lt"/>
            </a:rPr>
            <a:t>Pattern &amp; Spontaneity </a:t>
          </a:r>
        </a:p>
        <a:p>
          <a:pPr marL="228600" lvl="1" indent="-228600" algn="l" defTabSz="889000">
            <a:lnSpc>
              <a:spcPct val="90000"/>
            </a:lnSpc>
            <a:spcBef>
              <a:spcPct val="0"/>
            </a:spcBef>
            <a:spcAft>
              <a:spcPct val="15000"/>
            </a:spcAft>
            <a:buChar char="•"/>
          </a:pPr>
          <a:r>
            <a:rPr lang="en-US" sz="2000" kern="1200" dirty="0">
              <a:latin typeface="+mj-lt"/>
            </a:rPr>
            <a:t>Conflicting Emotions</a:t>
          </a:r>
        </a:p>
      </dsp:txBody>
      <dsp:txXfrm>
        <a:off x="2438400" y="0"/>
        <a:ext cx="3657600" cy="1269999"/>
      </dsp:txXfrm>
    </dsp:sp>
    <dsp:sp modelId="{79129BAF-9F43-48EF-8981-40D8DEA9160F}">
      <dsp:nvSpPr>
        <dsp:cNvPr id="0" name=""/>
        <dsp:cNvSpPr/>
      </dsp:nvSpPr>
      <dsp:spPr>
        <a:xfrm>
          <a:off x="0" y="0"/>
          <a:ext cx="2438400" cy="1269999"/>
        </a:xfrm>
        <a:prstGeom prst="roundRect">
          <a:avLst/>
        </a:prstGeom>
        <a:gradFill rotWithShape="0">
          <a:gsLst>
            <a:gs pos="0">
              <a:schemeClr val="accent4">
                <a:hueOff val="0"/>
                <a:satOff val="0"/>
                <a:lumOff val="0"/>
                <a:alphaOff val="0"/>
                <a:tint val="75000"/>
                <a:shade val="85000"/>
                <a:satMod val="230000"/>
              </a:schemeClr>
            </a:gs>
            <a:gs pos="25000">
              <a:schemeClr val="accent4">
                <a:hueOff val="0"/>
                <a:satOff val="0"/>
                <a:lumOff val="0"/>
                <a:alphaOff val="0"/>
                <a:tint val="90000"/>
                <a:shade val="70000"/>
                <a:satMod val="220000"/>
              </a:schemeClr>
            </a:gs>
            <a:gs pos="50000">
              <a:schemeClr val="accent4">
                <a:hueOff val="0"/>
                <a:satOff val="0"/>
                <a:lumOff val="0"/>
                <a:alphaOff val="0"/>
                <a:tint val="90000"/>
                <a:shade val="58000"/>
                <a:satMod val="225000"/>
              </a:schemeClr>
            </a:gs>
            <a:gs pos="65000">
              <a:schemeClr val="accent4">
                <a:hueOff val="0"/>
                <a:satOff val="0"/>
                <a:lumOff val="0"/>
                <a:alphaOff val="0"/>
                <a:tint val="90000"/>
                <a:shade val="58000"/>
                <a:satMod val="225000"/>
              </a:schemeClr>
            </a:gs>
            <a:gs pos="80000">
              <a:schemeClr val="accent4">
                <a:hueOff val="0"/>
                <a:satOff val="0"/>
                <a:lumOff val="0"/>
                <a:alphaOff val="0"/>
                <a:tint val="90000"/>
                <a:shade val="69000"/>
                <a:satMod val="220000"/>
              </a:schemeClr>
            </a:gs>
            <a:gs pos="100000">
              <a:schemeClr val="accent4">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kumimoji="0" lang="en-US" sz="2800" b="0" i="0" u="none" strike="noStrike" kern="1200" cap="none" spc="0" normalizeH="0" baseline="0" noProof="0" dirty="0">
              <a:ln/>
              <a:effectLst/>
              <a:uLnTx/>
              <a:uFillTx/>
              <a:latin typeface="+mj-lt"/>
              <a:ea typeface="+mj-ea"/>
              <a:cs typeface="+mj-cs"/>
            </a:rPr>
            <a:t>CLIENT SPEECH PATTERNS</a:t>
          </a:r>
        </a:p>
      </dsp:txBody>
      <dsp:txXfrm>
        <a:off x="0" y="0"/>
        <a:ext cx="2438400" cy="1269999"/>
      </dsp:txXfrm>
    </dsp:sp>
    <dsp:sp modelId="{E276BBC9-0E57-4B7C-A0AE-6BF79167549B}">
      <dsp:nvSpPr>
        <dsp:cNvPr id="0" name=""/>
        <dsp:cNvSpPr/>
      </dsp:nvSpPr>
      <dsp:spPr>
        <a:xfrm>
          <a:off x="2438400" y="1397000"/>
          <a:ext cx="3657600" cy="1269999"/>
        </a:xfrm>
        <a:prstGeom prst="rightArrow">
          <a:avLst>
            <a:gd name="adj1" fmla="val 75000"/>
            <a:gd name="adj2" fmla="val 50000"/>
          </a:avLst>
        </a:prstGeom>
        <a:solidFill>
          <a:schemeClr val="accent4">
            <a:tint val="40000"/>
            <a:alpha val="90000"/>
            <a:hueOff val="-1972855"/>
            <a:satOff val="11079"/>
            <a:lumOff val="704"/>
            <a:alphaOff val="0"/>
          </a:schemeClr>
        </a:solidFill>
        <a:ln w="10000" cap="flat" cmpd="sng" algn="ctr">
          <a:solidFill>
            <a:schemeClr val="accent4">
              <a:tint val="40000"/>
              <a:alpha val="90000"/>
              <a:hueOff val="-1972855"/>
              <a:satOff val="11079"/>
              <a:lumOff val="704"/>
              <a:alphaOff val="0"/>
            </a:schemeClr>
          </a:solidFill>
          <a:prstDash val="solid"/>
        </a:ln>
        <a:effectLst>
          <a:outerShdw blurRad="76200" dist="50800" dir="5400000" rotWithShape="0">
            <a:srgbClr val="4E3B3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US" sz="2000" kern="1200" dirty="0">
              <a:latin typeface="+mj-lt"/>
            </a:rPr>
            <a:t>Strong Reactions</a:t>
          </a:r>
        </a:p>
        <a:p>
          <a:pPr marL="228600" lvl="1" indent="-228600" algn="l" defTabSz="889000">
            <a:lnSpc>
              <a:spcPct val="90000"/>
            </a:lnSpc>
            <a:spcBef>
              <a:spcPct val="0"/>
            </a:spcBef>
            <a:spcAft>
              <a:spcPct val="15000"/>
            </a:spcAft>
            <a:buChar char="•"/>
          </a:pPr>
          <a:r>
            <a:rPr lang="en-US" sz="2000" kern="1200" dirty="0">
              <a:latin typeface="+mj-lt"/>
            </a:rPr>
            <a:t>Interview Anxiety</a:t>
          </a:r>
        </a:p>
        <a:p>
          <a:pPr marL="228600" lvl="1" indent="-228600" algn="l" defTabSz="889000">
            <a:lnSpc>
              <a:spcPct val="90000"/>
            </a:lnSpc>
            <a:spcBef>
              <a:spcPct val="0"/>
            </a:spcBef>
            <a:spcAft>
              <a:spcPct val="15000"/>
            </a:spcAft>
            <a:buChar char="•"/>
          </a:pPr>
          <a:r>
            <a:rPr lang="en-US" sz="2000" kern="1200" dirty="0">
              <a:latin typeface="+mj-lt"/>
            </a:rPr>
            <a:t>Participation</a:t>
          </a:r>
        </a:p>
      </dsp:txBody>
      <dsp:txXfrm>
        <a:off x="2438400" y="1397000"/>
        <a:ext cx="3657600" cy="1269999"/>
      </dsp:txXfrm>
    </dsp:sp>
    <dsp:sp modelId="{FC0412ED-1E00-4657-BC08-AD06CFA4BA39}">
      <dsp:nvSpPr>
        <dsp:cNvPr id="0" name=""/>
        <dsp:cNvSpPr/>
      </dsp:nvSpPr>
      <dsp:spPr>
        <a:xfrm>
          <a:off x="0" y="1371600"/>
          <a:ext cx="2438400" cy="1269999"/>
        </a:xfrm>
        <a:prstGeom prst="roundRect">
          <a:avLst/>
        </a:prstGeom>
        <a:gradFill rotWithShape="0">
          <a:gsLst>
            <a:gs pos="0">
              <a:schemeClr val="accent4">
                <a:hueOff val="-2232385"/>
                <a:satOff val="13449"/>
                <a:lumOff val="1078"/>
                <a:alphaOff val="0"/>
                <a:tint val="75000"/>
                <a:shade val="85000"/>
                <a:satMod val="230000"/>
              </a:schemeClr>
            </a:gs>
            <a:gs pos="25000">
              <a:schemeClr val="accent4">
                <a:hueOff val="-2232385"/>
                <a:satOff val="13449"/>
                <a:lumOff val="1078"/>
                <a:alphaOff val="0"/>
                <a:tint val="90000"/>
                <a:shade val="70000"/>
                <a:satMod val="220000"/>
              </a:schemeClr>
            </a:gs>
            <a:gs pos="50000">
              <a:schemeClr val="accent4">
                <a:hueOff val="-2232385"/>
                <a:satOff val="13449"/>
                <a:lumOff val="1078"/>
                <a:alphaOff val="0"/>
                <a:tint val="90000"/>
                <a:shade val="58000"/>
                <a:satMod val="225000"/>
              </a:schemeClr>
            </a:gs>
            <a:gs pos="65000">
              <a:schemeClr val="accent4">
                <a:hueOff val="-2232385"/>
                <a:satOff val="13449"/>
                <a:lumOff val="1078"/>
                <a:alphaOff val="0"/>
                <a:tint val="90000"/>
                <a:shade val="58000"/>
                <a:satMod val="225000"/>
              </a:schemeClr>
            </a:gs>
            <a:gs pos="80000">
              <a:schemeClr val="accent4">
                <a:hueOff val="-2232385"/>
                <a:satOff val="13449"/>
                <a:lumOff val="1078"/>
                <a:alphaOff val="0"/>
                <a:tint val="90000"/>
                <a:shade val="69000"/>
                <a:satMod val="220000"/>
              </a:schemeClr>
            </a:gs>
            <a:gs pos="100000">
              <a:schemeClr val="accent4">
                <a:hueOff val="-2232385"/>
                <a:satOff val="13449"/>
                <a:lumOff val="1078"/>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mj-lt"/>
            </a:rPr>
            <a:t>CLIENT EMOTIONAL PATTERNS</a:t>
          </a:r>
        </a:p>
      </dsp:txBody>
      <dsp:txXfrm>
        <a:off x="0" y="1371600"/>
        <a:ext cx="2438400" cy="1269999"/>
      </dsp:txXfrm>
    </dsp:sp>
    <dsp:sp modelId="{4BD323B6-171F-4429-B956-E16F0A004A3B}">
      <dsp:nvSpPr>
        <dsp:cNvPr id="0" name=""/>
        <dsp:cNvSpPr/>
      </dsp:nvSpPr>
      <dsp:spPr>
        <a:xfrm>
          <a:off x="2438400" y="2768600"/>
          <a:ext cx="3657600" cy="1269999"/>
        </a:xfrm>
        <a:prstGeom prst="rightArrow">
          <a:avLst>
            <a:gd name="adj1" fmla="val 75000"/>
            <a:gd name="adj2" fmla="val 50000"/>
          </a:avLst>
        </a:prstGeom>
        <a:solidFill>
          <a:schemeClr val="accent4">
            <a:tint val="40000"/>
            <a:alpha val="90000"/>
            <a:hueOff val="-3945710"/>
            <a:satOff val="22157"/>
            <a:lumOff val="1408"/>
            <a:alphaOff val="0"/>
          </a:schemeClr>
        </a:solidFill>
        <a:ln w="10000" cap="flat" cmpd="sng" algn="ctr">
          <a:solidFill>
            <a:schemeClr val="accent4">
              <a:tint val="40000"/>
              <a:alpha val="90000"/>
              <a:hueOff val="-3945710"/>
              <a:satOff val="22157"/>
              <a:lumOff val="1408"/>
              <a:alphaOff val="0"/>
            </a:schemeClr>
          </a:solidFill>
          <a:prstDash val="solid"/>
        </a:ln>
        <a:effectLst>
          <a:outerShdw blurRad="76200" dist="50800" dir="5400000" rotWithShape="0">
            <a:srgbClr val="4E3B3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US" sz="2000" kern="1200" dirty="0">
              <a:latin typeface="+mj-lt"/>
            </a:rPr>
            <a:t>Facial Expressions</a:t>
          </a:r>
        </a:p>
        <a:p>
          <a:pPr marL="228600" lvl="1" indent="-228600" algn="l" defTabSz="889000">
            <a:lnSpc>
              <a:spcPct val="90000"/>
            </a:lnSpc>
            <a:spcBef>
              <a:spcPct val="0"/>
            </a:spcBef>
            <a:spcAft>
              <a:spcPct val="15000"/>
            </a:spcAft>
            <a:buChar char="•"/>
          </a:pPr>
          <a:r>
            <a:rPr lang="en-US" sz="2000" kern="1200" dirty="0">
              <a:latin typeface="+mj-lt"/>
            </a:rPr>
            <a:t>Body Posture</a:t>
          </a:r>
        </a:p>
        <a:p>
          <a:pPr marL="228600" lvl="1" indent="-228600" algn="l" defTabSz="889000">
            <a:lnSpc>
              <a:spcPct val="90000"/>
            </a:lnSpc>
            <a:spcBef>
              <a:spcPct val="0"/>
            </a:spcBef>
            <a:spcAft>
              <a:spcPct val="15000"/>
            </a:spcAft>
            <a:buChar char="•"/>
          </a:pPr>
          <a:r>
            <a:rPr lang="en-US" sz="2000" kern="1200" dirty="0">
              <a:latin typeface="+mj-lt"/>
            </a:rPr>
            <a:t>Hand/Body Movement</a:t>
          </a:r>
        </a:p>
        <a:p>
          <a:pPr marL="228600" lvl="1" indent="-228600" algn="l" defTabSz="889000">
            <a:lnSpc>
              <a:spcPct val="90000"/>
            </a:lnSpc>
            <a:spcBef>
              <a:spcPct val="0"/>
            </a:spcBef>
            <a:spcAft>
              <a:spcPct val="15000"/>
            </a:spcAft>
            <a:buChar char="•"/>
          </a:pPr>
          <a:endParaRPr lang="en-US" sz="2000" kern="1200" dirty="0">
            <a:latin typeface="+mj-lt"/>
          </a:endParaRPr>
        </a:p>
      </dsp:txBody>
      <dsp:txXfrm>
        <a:off x="2438400" y="2768600"/>
        <a:ext cx="3657600" cy="1269999"/>
      </dsp:txXfrm>
    </dsp:sp>
    <dsp:sp modelId="{6BA291DC-B3FD-447E-AC4E-258698B67088}">
      <dsp:nvSpPr>
        <dsp:cNvPr id="0" name=""/>
        <dsp:cNvSpPr/>
      </dsp:nvSpPr>
      <dsp:spPr>
        <a:xfrm>
          <a:off x="0" y="2793999"/>
          <a:ext cx="2438400" cy="1269999"/>
        </a:xfrm>
        <a:prstGeom prst="roundRect">
          <a:avLst/>
        </a:prstGeom>
        <a:gradFill rotWithShape="0">
          <a:gsLst>
            <a:gs pos="0">
              <a:schemeClr val="accent4">
                <a:hueOff val="-4464770"/>
                <a:satOff val="26899"/>
                <a:lumOff val="2156"/>
                <a:alphaOff val="0"/>
                <a:tint val="75000"/>
                <a:shade val="85000"/>
                <a:satMod val="230000"/>
              </a:schemeClr>
            </a:gs>
            <a:gs pos="25000">
              <a:schemeClr val="accent4">
                <a:hueOff val="-4464770"/>
                <a:satOff val="26899"/>
                <a:lumOff val="2156"/>
                <a:alphaOff val="0"/>
                <a:tint val="90000"/>
                <a:shade val="70000"/>
                <a:satMod val="220000"/>
              </a:schemeClr>
            </a:gs>
            <a:gs pos="50000">
              <a:schemeClr val="accent4">
                <a:hueOff val="-4464770"/>
                <a:satOff val="26899"/>
                <a:lumOff val="2156"/>
                <a:alphaOff val="0"/>
                <a:tint val="90000"/>
                <a:shade val="58000"/>
                <a:satMod val="225000"/>
              </a:schemeClr>
            </a:gs>
            <a:gs pos="65000">
              <a:schemeClr val="accent4">
                <a:hueOff val="-4464770"/>
                <a:satOff val="26899"/>
                <a:lumOff val="2156"/>
                <a:alphaOff val="0"/>
                <a:tint val="90000"/>
                <a:shade val="58000"/>
                <a:satMod val="225000"/>
              </a:schemeClr>
            </a:gs>
            <a:gs pos="80000">
              <a:schemeClr val="accent4">
                <a:hueOff val="-4464770"/>
                <a:satOff val="26899"/>
                <a:lumOff val="2156"/>
                <a:alphaOff val="0"/>
                <a:tint val="90000"/>
                <a:shade val="69000"/>
                <a:satMod val="220000"/>
              </a:schemeClr>
            </a:gs>
            <a:gs pos="100000">
              <a:schemeClr val="accent4">
                <a:hueOff val="-4464770"/>
                <a:satOff val="26899"/>
                <a:lumOff val="2156"/>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kumimoji="0" lang="en-US" sz="2800" b="0" i="0" u="none" strike="noStrike" kern="1200" cap="all" spc="0" normalizeH="0" baseline="0" noProof="0" dirty="0">
              <a:ln/>
              <a:effectLst/>
              <a:uLnTx/>
              <a:uFillTx/>
              <a:latin typeface="+mj-lt"/>
              <a:ea typeface="+mj-ea"/>
              <a:cs typeface="+mj-cs"/>
            </a:rPr>
            <a:t>Body language</a:t>
          </a:r>
        </a:p>
      </dsp:txBody>
      <dsp:txXfrm>
        <a:off x="0" y="2793999"/>
        <a:ext cx="2438400" cy="126999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0CE588-EA88-4C28-B695-DD58903BFBFB}">
      <dsp:nvSpPr>
        <dsp:cNvPr id="0" name=""/>
        <dsp:cNvSpPr/>
      </dsp:nvSpPr>
      <dsp:spPr>
        <a:xfrm>
          <a:off x="2438400" y="0"/>
          <a:ext cx="3657600" cy="1269999"/>
        </a:xfrm>
        <a:prstGeom prst="rightArrow">
          <a:avLst>
            <a:gd name="adj1" fmla="val 75000"/>
            <a:gd name="adj2" fmla="val 50000"/>
          </a:avLst>
        </a:prstGeom>
        <a:solidFill>
          <a:schemeClr val="accent5">
            <a:tint val="40000"/>
            <a:alpha val="90000"/>
            <a:hueOff val="0"/>
            <a:satOff val="0"/>
            <a:lumOff val="0"/>
            <a:alphaOff val="0"/>
          </a:schemeClr>
        </a:solidFill>
        <a:ln w="10000" cap="flat" cmpd="sng" algn="ctr">
          <a:solidFill>
            <a:schemeClr val="accent5">
              <a:tint val="40000"/>
              <a:alpha val="9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US" sz="2000" kern="1200" dirty="0">
              <a:latin typeface="+mj-lt"/>
            </a:rPr>
            <a:t>Info Obtained</a:t>
          </a:r>
        </a:p>
        <a:p>
          <a:pPr marL="228600" lvl="1" indent="-228600" algn="l" defTabSz="889000">
            <a:lnSpc>
              <a:spcPct val="90000"/>
            </a:lnSpc>
            <a:spcBef>
              <a:spcPct val="0"/>
            </a:spcBef>
            <a:spcAft>
              <a:spcPct val="15000"/>
            </a:spcAft>
            <a:buChar char="•"/>
          </a:pPr>
          <a:r>
            <a:rPr lang="en-US" sz="2000" kern="1200" dirty="0">
              <a:latin typeface="+mj-lt"/>
            </a:rPr>
            <a:t>ST Goals Formulated </a:t>
          </a:r>
        </a:p>
        <a:p>
          <a:pPr marL="228600" lvl="1" indent="-228600" algn="l" defTabSz="889000">
            <a:lnSpc>
              <a:spcPct val="90000"/>
            </a:lnSpc>
            <a:spcBef>
              <a:spcPct val="0"/>
            </a:spcBef>
            <a:spcAft>
              <a:spcPct val="15000"/>
            </a:spcAft>
            <a:buChar char="•"/>
          </a:pPr>
          <a:r>
            <a:rPr lang="en-US" sz="2000" kern="1200" dirty="0">
              <a:latin typeface="+mj-lt"/>
            </a:rPr>
            <a:t>LT Formulated</a:t>
          </a:r>
        </a:p>
      </dsp:txBody>
      <dsp:txXfrm>
        <a:off x="2438400" y="0"/>
        <a:ext cx="3657600" cy="1269999"/>
      </dsp:txXfrm>
    </dsp:sp>
    <dsp:sp modelId="{79129BAF-9F43-48EF-8981-40D8DEA9160F}">
      <dsp:nvSpPr>
        <dsp:cNvPr id="0" name=""/>
        <dsp:cNvSpPr/>
      </dsp:nvSpPr>
      <dsp:spPr>
        <a:xfrm>
          <a:off x="0" y="0"/>
          <a:ext cx="2438400" cy="1269999"/>
        </a:xfrm>
        <a:prstGeom prst="roundRect">
          <a:avLst/>
        </a:prstGeom>
        <a:gradFill rotWithShape="0">
          <a:gsLst>
            <a:gs pos="0">
              <a:schemeClr val="accent5">
                <a:hueOff val="0"/>
                <a:satOff val="0"/>
                <a:lumOff val="0"/>
                <a:alphaOff val="0"/>
                <a:tint val="75000"/>
                <a:shade val="85000"/>
                <a:satMod val="230000"/>
              </a:schemeClr>
            </a:gs>
            <a:gs pos="25000">
              <a:schemeClr val="accent5">
                <a:hueOff val="0"/>
                <a:satOff val="0"/>
                <a:lumOff val="0"/>
                <a:alphaOff val="0"/>
                <a:tint val="90000"/>
                <a:shade val="70000"/>
                <a:satMod val="220000"/>
              </a:schemeClr>
            </a:gs>
            <a:gs pos="50000">
              <a:schemeClr val="accent5">
                <a:hueOff val="0"/>
                <a:satOff val="0"/>
                <a:lumOff val="0"/>
                <a:alphaOff val="0"/>
                <a:tint val="90000"/>
                <a:shade val="58000"/>
                <a:satMod val="225000"/>
              </a:schemeClr>
            </a:gs>
            <a:gs pos="65000">
              <a:schemeClr val="accent5">
                <a:hueOff val="0"/>
                <a:satOff val="0"/>
                <a:lumOff val="0"/>
                <a:alphaOff val="0"/>
                <a:tint val="90000"/>
                <a:shade val="58000"/>
                <a:satMod val="225000"/>
              </a:schemeClr>
            </a:gs>
            <a:gs pos="80000">
              <a:schemeClr val="accent5">
                <a:hueOff val="0"/>
                <a:satOff val="0"/>
                <a:lumOff val="0"/>
                <a:alphaOff val="0"/>
                <a:tint val="90000"/>
                <a:shade val="69000"/>
                <a:satMod val="220000"/>
              </a:schemeClr>
            </a:gs>
            <a:gs pos="100000">
              <a:schemeClr val="accent5">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kumimoji="0" lang="en-US" sz="2800" b="0" i="0" u="none" strike="noStrike" kern="1200" cap="none" spc="0" normalizeH="0" baseline="0" noProof="0" dirty="0">
              <a:ln/>
              <a:effectLst/>
              <a:uLnTx/>
              <a:uFillTx/>
              <a:latin typeface="+mj-lt"/>
              <a:ea typeface="+mj-ea"/>
              <a:cs typeface="+mj-cs"/>
            </a:rPr>
            <a:t>INTERVIEW SUCCESS</a:t>
          </a:r>
        </a:p>
      </dsp:txBody>
      <dsp:txXfrm>
        <a:off x="0" y="0"/>
        <a:ext cx="2438400" cy="1269999"/>
      </dsp:txXfrm>
    </dsp:sp>
    <dsp:sp modelId="{E276BBC9-0E57-4B7C-A0AE-6BF79167549B}">
      <dsp:nvSpPr>
        <dsp:cNvPr id="0" name=""/>
        <dsp:cNvSpPr/>
      </dsp:nvSpPr>
      <dsp:spPr>
        <a:xfrm>
          <a:off x="2438400" y="1371600"/>
          <a:ext cx="3657600" cy="1269999"/>
        </a:xfrm>
        <a:prstGeom prst="rightArrow">
          <a:avLst>
            <a:gd name="adj1" fmla="val 75000"/>
            <a:gd name="adj2" fmla="val 50000"/>
          </a:avLst>
        </a:prstGeom>
        <a:solidFill>
          <a:schemeClr val="accent5">
            <a:tint val="40000"/>
            <a:alpha val="90000"/>
            <a:hueOff val="-5370241"/>
            <a:satOff val="24126"/>
            <a:lumOff val="1658"/>
            <a:alphaOff val="0"/>
          </a:schemeClr>
        </a:solidFill>
        <a:ln w="10000" cap="flat" cmpd="sng" algn="ctr">
          <a:solidFill>
            <a:schemeClr val="accent5">
              <a:tint val="40000"/>
              <a:alpha val="90000"/>
              <a:hueOff val="-5370241"/>
              <a:satOff val="24126"/>
              <a:lumOff val="1658"/>
              <a:alphaOff val="0"/>
            </a:schemeClr>
          </a:solidFill>
          <a:prstDash val="solid"/>
        </a:ln>
        <a:effectLst>
          <a:outerShdw blurRad="76200" dist="50800" dir="5400000" rotWithShape="0">
            <a:srgbClr val="4E3B3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US" sz="2000" kern="1200" dirty="0">
              <a:latin typeface="+mj-lt"/>
            </a:rPr>
            <a:t>Alternative Methods</a:t>
          </a:r>
        </a:p>
        <a:p>
          <a:pPr marL="228600" lvl="1" indent="-228600" algn="l" defTabSz="889000">
            <a:lnSpc>
              <a:spcPct val="90000"/>
            </a:lnSpc>
            <a:spcBef>
              <a:spcPct val="0"/>
            </a:spcBef>
            <a:spcAft>
              <a:spcPct val="15000"/>
            </a:spcAft>
            <a:buChar char="•"/>
          </a:pPr>
          <a:r>
            <a:rPr lang="en-US" sz="2000" kern="1200" dirty="0">
              <a:latin typeface="+mj-lt"/>
            </a:rPr>
            <a:t>F/U Vs, Goals</a:t>
          </a:r>
        </a:p>
        <a:p>
          <a:pPr marL="228600" lvl="1" indent="-228600" algn="l" defTabSz="889000">
            <a:lnSpc>
              <a:spcPct val="90000"/>
            </a:lnSpc>
            <a:spcBef>
              <a:spcPct val="0"/>
            </a:spcBef>
            <a:spcAft>
              <a:spcPct val="15000"/>
            </a:spcAft>
            <a:buChar char="•"/>
          </a:pPr>
          <a:r>
            <a:rPr lang="en-US" sz="2000" kern="1200" dirty="0">
              <a:latin typeface="+mj-lt"/>
            </a:rPr>
            <a:t>Concrete &amp; Precision</a:t>
          </a:r>
        </a:p>
      </dsp:txBody>
      <dsp:txXfrm>
        <a:off x="2438400" y="1371600"/>
        <a:ext cx="3657600" cy="1269999"/>
      </dsp:txXfrm>
    </dsp:sp>
    <dsp:sp modelId="{FC0412ED-1E00-4657-BC08-AD06CFA4BA39}">
      <dsp:nvSpPr>
        <dsp:cNvPr id="0" name=""/>
        <dsp:cNvSpPr/>
      </dsp:nvSpPr>
      <dsp:spPr>
        <a:xfrm>
          <a:off x="0" y="1371600"/>
          <a:ext cx="2438400" cy="1269999"/>
        </a:xfrm>
        <a:prstGeom prst="roundRect">
          <a:avLst/>
        </a:prstGeom>
        <a:gradFill rotWithShape="0">
          <a:gsLst>
            <a:gs pos="0">
              <a:schemeClr val="accent5">
                <a:hueOff val="-4966938"/>
                <a:satOff val="19906"/>
                <a:lumOff val="4314"/>
                <a:alphaOff val="0"/>
                <a:tint val="75000"/>
                <a:shade val="85000"/>
                <a:satMod val="230000"/>
              </a:schemeClr>
            </a:gs>
            <a:gs pos="25000">
              <a:schemeClr val="accent5">
                <a:hueOff val="-4966938"/>
                <a:satOff val="19906"/>
                <a:lumOff val="4314"/>
                <a:alphaOff val="0"/>
                <a:tint val="90000"/>
                <a:shade val="70000"/>
                <a:satMod val="220000"/>
              </a:schemeClr>
            </a:gs>
            <a:gs pos="50000">
              <a:schemeClr val="accent5">
                <a:hueOff val="-4966938"/>
                <a:satOff val="19906"/>
                <a:lumOff val="4314"/>
                <a:alphaOff val="0"/>
                <a:tint val="90000"/>
                <a:shade val="58000"/>
                <a:satMod val="225000"/>
              </a:schemeClr>
            </a:gs>
            <a:gs pos="65000">
              <a:schemeClr val="accent5">
                <a:hueOff val="-4966938"/>
                <a:satOff val="19906"/>
                <a:lumOff val="4314"/>
                <a:alphaOff val="0"/>
                <a:tint val="90000"/>
                <a:shade val="58000"/>
                <a:satMod val="225000"/>
              </a:schemeClr>
            </a:gs>
            <a:gs pos="80000">
              <a:schemeClr val="accent5">
                <a:hueOff val="-4966938"/>
                <a:satOff val="19906"/>
                <a:lumOff val="4314"/>
                <a:alphaOff val="0"/>
                <a:tint val="90000"/>
                <a:shade val="69000"/>
                <a:satMod val="220000"/>
              </a:schemeClr>
            </a:gs>
            <a:gs pos="100000">
              <a:schemeClr val="accent5">
                <a:hueOff val="-4966938"/>
                <a:satOff val="19906"/>
                <a:lumOff val="4314"/>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mj-lt"/>
            </a:rPr>
            <a:t>MISSING INFO</a:t>
          </a:r>
        </a:p>
      </dsp:txBody>
      <dsp:txXfrm>
        <a:off x="0" y="1371600"/>
        <a:ext cx="2438400" cy="1269999"/>
      </dsp:txXfrm>
    </dsp:sp>
    <dsp:sp modelId="{4BD323B6-171F-4429-B956-E16F0A004A3B}">
      <dsp:nvSpPr>
        <dsp:cNvPr id="0" name=""/>
        <dsp:cNvSpPr/>
      </dsp:nvSpPr>
      <dsp:spPr>
        <a:xfrm>
          <a:off x="2438400" y="2743199"/>
          <a:ext cx="3657600" cy="1269999"/>
        </a:xfrm>
        <a:prstGeom prst="rightArrow">
          <a:avLst>
            <a:gd name="adj1" fmla="val 75000"/>
            <a:gd name="adj2" fmla="val 50000"/>
          </a:avLst>
        </a:prstGeom>
        <a:solidFill>
          <a:schemeClr val="accent5">
            <a:tint val="40000"/>
            <a:alpha val="90000"/>
            <a:hueOff val="-10740482"/>
            <a:satOff val="48253"/>
            <a:lumOff val="3317"/>
            <a:alphaOff val="0"/>
          </a:schemeClr>
        </a:solidFill>
        <a:ln w="10000" cap="flat" cmpd="sng" algn="ctr">
          <a:solidFill>
            <a:schemeClr val="accent5">
              <a:tint val="40000"/>
              <a:alpha val="90000"/>
              <a:hueOff val="-10740482"/>
              <a:satOff val="48253"/>
              <a:lumOff val="3317"/>
              <a:alphaOff val="0"/>
            </a:schemeClr>
          </a:solidFill>
          <a:prstDash val="solid"/>
        </a:ln>
        <a:effectLst>
          <a:outerShdw blurRad="76200" dist="50800" dir="5400000" rotWithShape="0">
            <a:srgbClr val="4E3B3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US" sz="2000" kern="1200" dirty="0">
              <a:latin typeface="+mj-lt"/>
            </a:rPr>
            <a:t>Client Surveys</a:t>
          </a:r>
        </a:p>
        <a:p>
          <a:pPr marL="228600" lvl="1" indent="-228600" algn="l" defTabSz="889000">
            <a:lnSpc>
              <a:spcPct val="90000"/>
            </a:lnSpc>
            <a:spcBef>
              <a:spcPct val="0"/>
            </a:spcBef>
            <a:spcAft>
              <a:spcPct val="15000"/>
            </a:spcAft>
            <a:buChar char="•"/>
          </a:pPr>
          <a:r>
            <a:rPr lang="en-US" sz="2000" kern="1200" dirty="0">
              <a:latin typeface="+mj-lt"/>
            </a:rPr>
            <a:t>Measurability</a:t>
          </a:r>
        </a:p>
        <a:p>
          <a:pPr marL="228600" lvl="1" indent="-228600" algn="l" defTabSz="889000">
            <a:lnSpc>
              <a:spcPct val="90000"/>
            </a:lnSpc>
            <a:spcBef>
              <a:spcPct val="0"/>
            </a:spcBef>
            <a:spcAft>
              <a:spcPct val="15000"/>
            </a:spcAft>
            <a:buChar char="•"/>
          </a:pPr>
          <a:r>
            <a:rPr lang="en-US" sz="2000" kern="1200" dirty="0">
              <a:latin typeface="+mj-lt"/>
            </a:rPr>
            <a:t>Stats &amp; Reports</a:t>
          </a:r>
        </a:p>
      </dsp:txBody>
      <dsp:txXfrm>
        <a:off x="2438400" y="2743199"/>
        <a:ext cx="3657600" cy="1269999"/>
      </dsp:txXfrm>
    </dsp:sp>
    <dsp:sp modelId="{6BA291DC-B3FD-447E-AC4E-258698B67088}">
      <dsp:nvSpPr>
        <dsp:cNvPr id="0" name=""/>
        <dsp:cNvSpPr/>
      </dsp:nvSpPr>
      <dsp:spPr>
        <a:xfrm>
          <a:off x="0" y="2793999"/>
          <a:ext cx="2438400" cy="1269999"/>
        </a:xfrm>
        <a:prstGeom prst="roundRect">
          <a:avLst/>
        </a:prstGeom>
        <a:gradFill rotWithShape="0">
          <a:gsLst>
            <a:gs pos="0">
              <a:schemeClr val="accent5">
                <a:hueOff val="-9933876"/>
                <a:satOff val="39811"/>
                <a:lumOff val="8628"/>
                <a:alphaOff val="0"/>
                <a:tint val="75000"/>
                <a:shade val="85000"/>
                <a:satMod val="230000"/>
              </a:schemeClr>
            </a:gs>
            <a:gs pos="25000">
              <a:schemeClr val="accent5">
                <a:hueOff val="-9933876"/>
                <a:satOff val="39811"/>
                <a:lumOff val="8628"/>
                <a:alphaOff val="0"/>
                <a:tint val="90000"/>
                <a:shade val="70000"/>
                <a:satMod val="220000"/>
              </a:schemeClr>
            </a:gs>
            <a:gs pos="50000">
              <a:schemeClr val="accent5">
                <a:hueOff val="-9933876"/>
                <a:satOff val="39811"/>
                <a:lumOff val="8628"/>
                <a:alphaOff val="0"/>
                <a:tint val="90000"/>
                <a:shade val="58000"/>
                <a:satMod val="225000"/>
              </a:schemeClr>
            </a:gs>
            <a:gs pos="65000">
              <a:schemeClr val="accent5">
                <a:hueOff val="-9933876"/>
                <a:satOff val="39811"/>
                <a:lumOff val="8628"/>
                <a:alphaOff val="0"/>
                <a:tint val="90000"/>
                <a:shade val="58000"/>
                <a:satMod val="225000"/>
              </a:schemeClr>
            </a:gs>
            <a:gs pos="80000">
              <a:schemeClr val="accent5">
                <a:hueOff val="-9933876"/>
                <a:satOff val="39811"/>
                <a:lumOff val="8628"/>
                <a:alphaOff val="0"/>
                <a:tint val="90000"/>
                <a:shade val="69000"/>
                <a:satMod val="220000"/>
              </a:schemeClr>
            </a:gs>
            <a:gs pos="100000">
              <a:schemeClr val="accent5">
                <a:hueOff val="-9933876"/>
                <a:satOff val="39811"/>
                <a:lumOff val="8628"/>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kumimoji="0" lang="en-US" sz="2800" b="0" i="0" u="none" strike="noStrike" kern="1200" cap="all" spc="0" normalizeH="0" baseline="0" noProof="0" dirty="0">
              <a:ln/>
              <a:effectLst/>
              <a:uLnTx/>
              <a:uFillTx/>
              <a:latin typeface="+mj-lt"/>
              <a:ea typeface="+mj-ea"/>
              <a:cs typeface="+mj-cs"/>
            </a:rPr>
            <a:t>Outcome Measures</a:t>
          </a:r>
        </a:p>
      </dsp:txBody>
      <dsp:txXfrm>
        <a:off x="0" y="2793999"/>
        <a:ext cx="2438400" cy="126999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3CADDB-09EE-47D6-ADAE-6434440DCE4E}">
      <dsp:nvSpPr>
        <dsp:cNvPr id="0" name=""/>
        <dsp:cNvSpPr/>
      </dsp:nvSpPr>
      <dsp:spPr>
        <a:xfrm>
          <a:off x="3603191" y="-105625"/>
          <a:ext cx="1251817" cy="1251817"/>
        </a:xfrm>
        <a:prstGeom prst="ellipse">
          <a:avLst/>
        </a:prstGeom>
        <a:gradFill rotWithShape="0">
          <a:gsLst>
            <a:gs pos="0">
              <a:schemeClr val="accent2">
                <a:hueOff val="0"/>
                <a:satOff val="0"/>
                <a:lumOff val="0"/>
                <a:alphaOff val="0"/>
                <a:tint val="75000"/>
                <a:shade val="85000"/>
                <a:satMod val="230000"/>
              </a:schemeClr>
            </a:gs>
            <a:gs pos="25000">
              <a:schemeClr val="accent2">
                <a:hueOff val="0"/>
                <a:satOff val="0"/>
                <a:lumOff val="0"/>
                <a:alphaOff val="0"/>
                <a:tint val="90000"/>
                <a:shade val="70000"/>
                <a:satMod val="220000"/>
              </a:schemeClr>
            </a:gs>
            <a:gs pos="50000">
              <a:schemeClr val="accent2">
                <a:hueOff val="0"/>
                <a:satOff val="0"/>
                <a:lumOff val="0"/>
                <a:alphaOff val="0"/>
                <a:tint val="90000"/>
                <a:shade val="58000"/>
                <a:satMod val="225000"/>
              </a:schemeClr>
            </a:gs>
            <a:gs pos="65000">
              <a:schemeClr val="accent2">
                <a:hueOff val="0"/>
                <a:satOff val="0"/>
                <a:lumOff val="0"/>
                <a:alphaOff val="0"/>
                <a:tint val="90000"/>
                <a:shade val="58000"/>
                <a:satMod val="225000"/>
              </a:schemeClr>
            </a:gs>
            <a:gs pos="80000">
              <a:schemeClr val="accent2">
                <a:hueOff val="0"/>
                <a:satOff val="0"/>
                <a:lumOff val="0"/>
                <a:alphaOff val="0"/>
                <a:tint val="90000"/>
                <a:shade val="69000"/>
                <a:satMod val="220000"/>
              </a:schemeClr>
            </a:gs>
            <a:gs pos="100000">
              <a:schemeClr val="accent2">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r>
            <a:rPr lang="en-US" sz="1050" kern="1200" dirty="0">
              <a:solidFill>
                <a:schemeClr val="bg1"/>
              </a:solidFill>
            </a:rPr>
            <a:t>Appointment Availability</a:t>
          </a:r>
        </a:p>
      </dsp:txBody>
      <dsp:txXfrm>
        <a:off x="3786515" y="77699"/>
        <a:ext cx="885169" cy="885169"/>
      </dsp:txXfrm>
    </dsp:sp>
    <dsp:sp modelId="{A6D8DD1F-B77A-4E81-995E-4383183E84A8}">
      <dsp:nvSpPr>
        <dsp:cNvPr id="0" name=""/>
        <dsp:cNvSpPr/>
      </dsp:nvSpPr>
      <dsp:spPr>
        <a:xfrm rot="1200000">
          <a:off x="4858141" y="573305"/>
          <a:ext cx="194049" cy="422488"/>
        </a:xfrm>
        <a:prstGeom prst="rightArrow">
          <a:avLst>
            <a:gd name="adj1" fmla="val 60000"/>
            <a:gd name="adj2" fmla="val 50000"/>
          </a:avLst>
        </a:prstGeom>
        <a:gradFill rotWithShape="0">
          <a:gsLst>
            <a:gs pos="0">
              <a:schemeClr val="accent2">
                <a:hueOff val="0"/>
                <a:satOff val="0"/>
                <a:lumOff val="0"/>
                <a:alphaOff val="0"/>
                <a:tint val="75000"/>
                <a:shade val="85000"/>
                <a:satMod val="230000"/>
              </a:schemeClr>
            </a:gs>
            <a:gs pos="25000">
              <a:schemeClr val="accent2">
                <a:hueOff val="0"/>
                <a:satOff val="0"/>
                <a:lumOff val="0"/>
                <a:alphaOff val="0"/>
                <a:tint val="90000"/>
                <a:shade val="70000"/>
                <a:satMod val="220000"/>
              </a:schemeClr>
            </a:gs>
            <a:gs pos="50000">
              <a:schemeClr val="accent2">
                <a:hueOff val="0"/>
                <a:satOff val="0"/>
                <a:lumOff val="0"/>
                <a:alphaOff val="0"/>
                <a:tint val="90000"/>
                <a:shade val="58000"/>
                <a:satMod val="225000"/>
              </a:schemeClr>
            </a:gs>
            <a:gs pos="65000">
              <a:schemeClr val="accent2">
                <a:hueOff val="0"/>
                <a:satOff val="0"/>
                <a:lumOff val="0"/>
                <a:alphaOff val="0"/>
                <a:tint val="90000"/>
                <a:shade val="58000"/>
                <a:satMod val="225000"/>
              </a:schemeClr>
            </a:gs>
            <a:gs pos="80000">
              <a:schemeClr val="accent2">
                <a:hueOff val="0"/>
                <a:satOff val="0"/>
                <a:lumOff val="0"/>
                <a:alphaOff val="0"/>
                <a:tint val="90000"/>
                <a:shade val="69000"/>
                <a:satMod val="220000"/>
              </a:schemeClr>
            </a:gs>
            <a:gs pos="100000">
              <a:schemeClr val="accent2">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dirty="0">
            <a:solidFill>
              <a:schemeClr val="bg1"/>
            </a:solidFill>
          </a:endParaRPr>
        </a:p>
      </dsp:txBody>
      <dsp:txXfrm>
        <a:off x="4859896" y="647848"/>
        <a:ext cx="135834" cy="253492"/>
      </dsp:txXfrm>
    </dsp:sp>
    <dsp:sp modelId="{266B700D-D6FF-481D-92D2-C105E36F95CC}">
      <dsp:nvSpPr>
        <dsp:cNvPr id="0" name=""/>
        <dsp:cNvSpPr/>
      </dsp:nvSpPr>
      <dsp:spPr>
        <a:xfrm>
          <a:off x="5063853" y="426011"/>
          <a:ext cx="1251817" cy="1251817"/>
        </a:xfrm>
        <a:prstGeom prst="ellipse">
          <a:avLst/>
        </a:prstGeom>
        <a:gradFill rotWithShape="0">
          <a:gsLst>
            <a:gs pos="0">
              <a:schemeClr val="accent3">
                <a:hueOff val="0"/>
                <a:satOff val="0"/>
                <a:lumOff val="0"/>
                <a:alphaOff val="0"/>
                <a:tint val="75000"/>
                <a:shade val="85000"/>
                <a:satMod val="230000"/>
              </a:schemeClr>
            </a:gs>
            <a:gs pos="25000">
              <a:schemeClr val="accent3">
                <a:hueOff val="0"/>
                <a:satOff val="0"/>
                <a:lumOff val="0"/>
                <a:alphaOff val="0"/>
                <a:tint val="90000"/>
                <a:shade val="70000"/>
                <a:satMod val="220000"/>
              </a:schemeClr>
            </a:gs>
            <a:gs pos="50000">
              <a:schemeClr val="accent3">
                <a:hueOff val="0"/>
                <a:satOff val="0"/>
                <a:lumOff val="0"/>
                <a:alphaOff val="0"/>
                <a:tint val="90000"/>
                <a:shade val="58000"/>
                <a:satMod val="225000"/>
              </a:schemeClr>
            </a:gs>
            <a:gs pos="65000">
              <a:schemeClr val="accent3">
                <a:hueOff val="0"/>
                <a:satOff val="0"/>
                <a:lumOff val="0"/>
                <a:alphaOff val="0"/>
                <a:tint val="90000"/>
                <a:shade val="58000"/>
                <a:satMod val="225000"/>
              </a:schemeClr>
            </a:gs>
            <a:gs pos="80000">
              <a:schemeClr val="accent3">
                <a:hueOff val="0"/>
                <a:satOff val="0"/>
                <a:lumOff val="0"/>
                <a:alphaOff val="0"/>
                <a:tint val="90000"/>
                <a:shade val="69000"/>
                <a:satMod val="220000"/>
              </a:schemeClr>
            </a:gs>
            <a:gs pos="100000">
              <a:schemeClr val="accent3">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r>
            <a:rPr lang="en-US" sz="1050" kern="1200" dirty="0">
              <a:solidFill>
                <a:schemeClr val="bg1"/>
              </a:solidFill>
            </a:rPr>
            <a:t>1</a:t>
          </a:r>
          <a:r>
            <a:rPr lang="en-US" sz="1050" kern="1200" baseline="30000" dirty="0">
              <a:solidFill>
                <a:schemeClr val="bg1"/>
              </a:solidFill>
            </a:rPr>
            <a:t>st</a:t>
          </a:r>
          <a:r>
            <a:rPr lang="en-US" sz="1050" kern="1200" dirty="0">
              <a:solidFill>
                <a:schemeClr val="bg1"/>
              </a:solidFill>
            </a:rPr>
            <a:t> Point of Contact Exp.</a:t>
          </a:r>
        </a:p>
      </dsp:txBody>
      <dsp:txXfrm>
        <a:off x="5247177" y="609335"/>
        <a:ext cx="885169" cy="885169"/>
      </dsp:txXfrm>
    </dsp:sp>
    <dsp:sp modelId="{7D9A7191-50A6-45FF-91B8-84A5BFCFB0A3}">
      <dsp:nvSpPr>
        <dsp:cNvPr id="0" name=""/>
        <dsp:cNvSpPr/>
      </dsp:nvSpPr>
      <dsp:spPr>
        <a:xfrm rot="3600000">
          <a:off x="5979070" y="1509822"/>
          <a:ext cx="194049" cy="422488"/>
        </a:xfrm>
        <a:prstGeom prst="rightArrow">
          <a:avLst>
            <a:gd name="adj1" fmla="val 60000"/>
            <a:gd name="adj2" fmla="val 50000"/>
          </a:avLst>
        </a:prstGeom>
        <a:gradFill rotWithShape="0">
          <a:gsLst>
            <a:gs pos="0">
              <a:schemeClr val="accent3">
                <a:hueOff val="0"/>
                <a:satOff val="0"/>
                <a:lumOff val="0"/>
                <a:alphaOff val="0"/>
                <a:tint val="75000"/>
                <a:shade val="85000"/>
                <a:satMod val="230000"/>
              </a:schemeClr>
            </a:gs>
            <a:gs pos="25000">
              <a:schemeClr val="accent3">
                <a:hueOff val="0"/>
                <a:satOff val="0"/>
                <a:lumOff val="0"/>
                <a:alphaOff val="0"/>
                <a:tint val="90000"/>
                <a:shade val="70000"/>
                <a:satMod val="220000"/>
              </a:schemeClr>
            </a:gs>
            <a:gs pos="50000">
              <a:schemeClr val="accent3">
                <a:hueOff val="0"/>
                <a:satOff val="0"/>
                <a:lumOff val="0"/>
                <a:alphaOff val="0"/>
                <a:tint val="90000"/>
                <a:shade val="58000"/>
                <a:satMod val="225000"/>
              </a:schemeClr>
            </a:gs>
            <a:gs pos="65000">
              <a:schemeClr val="accent3">
                <a:hueOff val="0"/>
                <a:satOff val="0"/>
                <a:lumOff val="0"/>
                <a:alphaOff val="0"/>
                <a:tint val="90000"/>
                <a:shade val="58000"/>
                <a:satMod val="225000"/>
              </a:schemeClr>
            </a:gs>
            <a:gs pos="80000">
              <a:schemeClr val="accent3">
                <a:hueOff val="0"/>
                <a:satOff val="0"/>
                <a:lumOff val="0"/>
                <a:alphaOff val="0"/>
                <a:tint val="90000"/>
                <a:shade val="69000"/>
                <a:satMod val="220000"/>
              </a:schemeClr>
            </a:gs>
            <a:gs pos="100000">
              <a:schemeClr val="accent3">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dirty="0">
            <a:solidFill>
              <a:schemeClr val="bg1"/>
            </a:solidFill>
          </a:endParaRPr>
        </a:p>
      </dsp:txBody>
      <dsp:txXfrm>
        <a:off x="5993624" y="1569112"/>
        <a:ext cx="135834" cy="253492"/>
      </dsp:txXfrm>
    </dsp:sp>
    <dsp:sp modelId="{CA6F2622-8C3B-444C-834E-F7B413A20EC0}">
      <dsp:nvSpPr>
        <dsp:cNvPr id="0" name=""/>
        <dsp:cNvSpPr/>
      </dsp:nvSpPr>
      <dsp:spPr>
        <a:xfrm>
          <a:off x="5841056" y="1772165"/>
          <a:ext cx="1251817" cy="1251817"/>
        </a:xfrm>
        <a:prstGeom prst="ellipse">
          <a:avLst/>
        </a:prstGeom>
        <a:gradFill rotWithShape="0">
          <a:gsLst>
            <a:gs pos="0">
              <a:schemeClr val="accent4">
                <a:hueOff val="0"/>
                <a:satOff val="0"/>
                <a:lumOff val="0"/>
                <a:alphaOff val="0"/>
                <a:tint val="75000"/>
                <a:shade val="85000"/>
                <a:satMod val="230000"/>
              </a:schemeClr>
            </a:gs>
            <a:gs pos="25000">
              <a:schemeClr val="accent4">
                <a:hueOff val="0"/>
                <a:satOff val="0"/>
                <a:lumOff val="0"/>
                <a:alphaOff val="0"/>
                <a:tint val="90000"/>
                <a:shade val="70000"/>
                <a:satMod val="220000"/>
              </a:schemeClr>
            </a:gs>
            <a:gs pos="50000">
              <a:schemeClr val="accent4">
                <a:hueOff val="0"/>
                <a:satOff val="0"/>
                <a:lumOff val="0"/>
                <a:alphaOff val="0"/>
                <a:tint val="90000"/>
                <a:shade val="58000"/>
                <a:satMod val="225000"/>
              </a:schemeClr>
            </a:gs>
            <a:gs pos="65000">
              <a:schemeClr val="accent4">
                <a:hueOff val="0"/>
                <a:satOff val="0"/>
                <a:lumOff val="0"/>
                <a:alphaOff val="0"/>
                <a:tint val="90000"/>
                <a:shade val="58000"/>
                <a:satMod val="225000"/>
              </a:schemeClr>
            </a:gs>
            <a:gs pos="80000">
              <a:schemeClr val="accent4">
                <a:hueOff val="0"/>
                <a:satOff val="0"/>
                <a:lumOff val="0"/>
                <a:alphaOff val="0"/>
                <a:tint val="90000"/>
                <a:shade val="69000"/>
                <a:satMod val="220000"/>
              </a:schemeClr>
            </a:gs>
            <a:gs pos="100000">
              <a:schemeClr val="accent4">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r>
            <a:rPr lang="en-US" sz="1050" kern="1200" dirty="0">
              <a:solidFill>
                <a:schemeClr val="bg1"/>
              </a:solidFill>
            </a:rPr>
            <a:t>Imparting information</a:t>
          </a:r>
        </a:p>
      </dsp:txBody>
      <dsp:txXfrm>
        <a:off x="6024380" y="1955489"/>
        <a:ext cx="885169" cy="885169"/>
      </dsp:txXfrm>
    </dsp:sp>
    <dsp:sp modelId="{F4114336-212A-4CFF-AF1C-5A952970EDB4}">
      <dsp:nvSpPr>
        <dsp:cNvPr id="0" name=""/>
        <dsp:cNvSpPr/>
      </dsp:nvSpPr>
      <dsp:spPr>
        <a:xfrm rot="6000000">
          <a:off x="6235769" y="2947755"/>
          <a:ext cx="194049" cy="422488"/>
        </a:xfrm>
        <a:prstGeom prst="rightArrow">
          <a:avLst>
            <a:gd name="adj1" fmla="val 60000"/>
            <a:gd name="adj2" fmla="val 50000"/>
          </a:avLst>
        </a:prstGeom>
        <a:gradFill rotWithShape="0">
          <a:gsLst>
            <a:gs pos="0">
              <a:schemeClr val="accent4">
                <a:hueOff val="0"/>
                <a:satOff val="0"/>
                <a:lumOff val="0"/>
                <a:alphaOff val="0"/>
                <a:tint val="75000"/>
                <a:shade val="85000"/>
                <a:satMod val="230000"/>
              </a:schemeClr>
            </a:gs>
            <a:gs pos="25000">
              <a:schemeClr val="accent4">
                <a:hueOff val="0"/>
                <a:satOff val="0"/>
                <a:lumOff val="0"/>
                <a:alphaOff val="0"/>
                <a:tint val="90000"/>
                <a:shade val="70000"/>
                <a:satMod val="220000"/>
              </a:schemeClr>
            </a:gs>
            <a:gs pos="50000">
              <a:schemeClr val="accent4">
                <a:hueOff val="0"/>
                <a:satOff val="0"/>
                <a:lumOff val="0"/>
                <a:alphaOff val="0"/>
                <a:tint val="90000"/>
                <a:shade val="58000"/>
                <a:satMod val="225000"/>
              </a:schemeClr>
            </a:gs>
            <a:gs pos="65000">
              <a:schemeClr val="accent4">
                <a:hueOff val="0"/>
                <a:satOff val="0"/>
                <a:lumOff val="0"/>
                <a:alphaOff val="0"/>
                <a:tint val="90000"/>
                <a:shade val="58000"/>
                <a:satMod val="225000"/>
              </a:schemeClr>
            </a:gs>
            <a:gs pos="80000">
              <a:schemeClr val="accent4">
                <a:hueOff val="0"/>
                <a:satOff val="0"/>
                <a:lumOff val="0"/>
                <a:alphaOff val="0"/>
                <a:tint val="90000"/>
                <a:shade val="69000"/>
                <a:satMod val="220000"/>
              </a:schemeClr>
            </a:gs>
            <a:gs pos="100000">
              <a:schemeClr val="accent4">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dirty="0">
            <a:solidFill>
              <a:schemeClr val="bg1"/>
            </a:solidFill>
          </a:endParaRPr>
        </a:p>
      </dsp:txBody>
      <dsp:txXfrm rot="10800000">
        <a:off x="6269931" y="3003588"/>
        <a:ext cx="135834" cy="253492"/>
      </dsp:txXfrm>
    </dsp:sp>
    <dsp:sp modelId="{7D9F42AA-A6EB-417E-B403-92BB3B3697B1}">
      <dsp:nvSpPr>
        <dsp:cNvPr id="0" name=""/>
        <dsp:cNvSpPr/>
      </dsp:nvSpPr>
      <dsp:spPr>
        <a:xfrm>
          <a:off x="5571136" y="3302956"/>
          <a:ext cx="1251817" cy="1251817"/>
        </a:xfrm>
        <a:prstGeom prst="ellipse">
          <a:avLst/>
        </a:prstGeom>
        <a:gradFill rotWithShape="0">
          <a:gsLst>
            <a:gs pos="0">
              <a:schemeClr val="accent5">
                <a:hueOff val="0"/>
                <a:satOff val="0"/>
                <a:lumOff val="0"/>
                <a:alphaOff val="0"/>
                <a:tint val="75000"/>
                <a:shade val="85000"/>
                <a:satMod val="230000"/>
              </a:schemeClr>
            </a:gs>
            <a:gs pos="25000">
              <a:schemeClr val="accent5">
                <a:hueOff val="0"/>
                <a:satOff val="0"/>
                <a:lumOff val="0"/>
                <a:alphaOff val="0"/>
                <a:tint val="90000"/>
                <a:shade val="70000"/>
                <a:satMod val="220000"/>
              </a:schemeClr>
            </a:gs>
            <a:gs pos="50000">
              <a:schemeClr val="accent5">
                <a:hueOff val="0"/>
                <a:satOff val="0"/>
                <a:lumOff val="0"/>
                <a:alphaOff val="0"/>
                <a:tint val="90000"/>
                <a:shade val="58000"/>
                <a:satMod val="225000"/>
              </a:schemeClr>
            </a:gs>
            <a:gs pos="65000">
              <a:schemeClr val="accent5">
                <a:hueOff val="0"/>
                <a:satOff val="0"/>
                <a:lumOff val="0"/>
                <a:alphaOff val="0"/>
                <a:tint val="90000"/>
                <a:shade val="58000"/>
                <a:satMod val="225000"/>
              </a:schemeClr>
            </a:gs>
            <a:gs pos="80000">
              <a:schemeClr val="accent5">
                <a:hueOff val="0"/>
                <a:satOff val="0"/>
                <a:lumOff val="0"/>
                <a:alphaOff val="0"/>
                <a:tint val="90000"/>
                <a:shade val="69000"/>
                <a:satMod val="220000"/>
              </a:schemeClr>
            </a:gs>
            <a:gs pos="100000">
              <a:schemeClr val="accent5">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r>
            <a:rPr lang="en-US" sz="1050" kern="1200" dirty="0">
              <a:solidFill>
                <a:schemeClr val="bg1"/>
              </a:solidFill>
            </a:rPr>
            <a:t>Professional Exp.</a:t>
          </a:r>
        </a:p>
      </dsp:txBody>
      <dsp:txXfrm>
        <a:off x="5754460" y="3486280"/>
        <a:ext cx="885169" cy="885169"/>
      </dsp:txXfrm>
    </dsp:sp>
    <dsp:sp modelId="{5168C644-C005-4431-A114-798A080CA716}">
      <dsp:nvSpPr>
        <dsp:cNvPr id="0" name=""/>
        <dsp:cNvSpPr/>
      </dsp:nvSpPr>
      <dsp:spPr>
        <a:xfrm rot="8400000">
          <a:off x="5508126" y="4214279"/>
          <a:ext cx="194049" cy="422488"/>
        </a:xfrm>
        <a:prstGeom prst="rightArrow">
          <a:avLst>
            <a:gd name="adj1" fmla="val 60000"/>
            <a:gd name="adj2" fmla="val 50000"/>
          </a:avLst>
        </a:prstGeom>
        <a:gradFill rotWithShape="0">
          <a:gsLst>
            <a:gs pos="0">
              <a:schemeClr val="accent5">
                <a:hueOff val="0"/>
                <a:satOff val="0"/>
                <a:lumOff val="0"/>
                <a:alphaOff val="0"/>
                <a:tint val="75000"/>
                <a:shade val="85000"/>
                <a:satMod val="230000"/>
              </a:schemeClr>
            </a:gs>
            <a:gs pos="25000">
              <a:schemeClr val="accent5">
                <a:hueOff val="0"/>
                <a:satOff val="0"/>
                <a:lumOff val="0"/>
                <a:alphaOff val="0"/>
                <a:tint val="90000"/>
                <a:shade val="70000"/>
                <a:satMod val="220000"/>
              </a:schemeClr>
            </a:gs>
            <a:gs pos="50000">
              <a:schemeClr val="accent5">
                <a:hueOff val="0"/>
                <a:satOff val="0"/>
                <a:lumOff val="0"/>
                <a:alphaOff val="0"/>
                <a:tint val="90000"/>
                <a:shade val="58000"/>
                <a:satMod val="225000"/>
              </a:schemeClr>
            </a:gs>
            <a:gs pos="65000">
              <a:schemeClr val="accent5">
                <a:hueOff val="0"/>
                <a:satOff val="0"/>
                <a:lumOff val="0"/>
                <a:alphaOff val="0"/>
                <a:tint val="90000"/>
                <a:shade val="58000"/>
                <a:satMod val="225000"/>
              </a:schemeClr>
            </a:gs>
            <a:gs pos="80000">
              <a:schemeClr val="accent5">
                <a:hueOff val="0"/>
                <a:satOff val="0"/>
                <a:lumOff val="0"/>
                <a:alphaOff val="0"/>
                <a:tint val="90000"/>
                <a:shade val="69000"/>
                <a:satMod val="220000"/>
              </a:schemeClr>
            </a:gs>
            <a:gs pos="100000">
              <a:schemeClr val="accent5">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dirty="0">
            <a:solidFill>
              <a:schemeClr val="bg1"/>
            </a:solidFill>
          </a:endParaRPr>
        </a:p>
      </dsp:txBody>
      <dsp:txXfrm rot="10800000">
        <a:off x="5559531" y="4280067"/>
        <a:ext cx="135834" cy="253492"/>
      </dsp:txXfrm>
    </dsp:sp>
    <dsp:sp modelId="{5C3D6D51-C276-49FB-9F44-A75198D3A458}">
      <dsp:nvSpPr>
        <dsp:cNvPr id="0" name=""/>
        <dsp:cNvSpPr/>
      </dsp:nvSpPr>
      <dsp:spPr>
        <a:xfrm>
          <a:off x="4380393" y="4302108"/>
          <a:ext cx="1251817" cy="1251817"/>
        </a:xfrm>
        <a:prstGeom prst="ellipse">
          <a:avLst/>
        </a:prstGeom>
        <a:gradFill rotWithShape="0">
          <a:gsLst>
            <a:gs pos="0">
              <a:schemeClr val="accent6">
                <a:hueOff val="0"/>
                <a:satOff val="0"/>
                <a:lumOff val="0"/>
                <a:alphaOff val="0"/>
                <a:tint val="75000"/>
                <a:shade val="85000"/>
                <a:satMod val="230000"/>
              </a:schemeClr>
            </a:gs>
            <a:gs pos="25000">
              <a:schemeClr val="accent6">
                <a:hueOff val="0"/>
                <a:satOff val="0"/>
                <a:lumOff val="0"/>
                <a:alphaOff val="0"/>
                <a:tint val="90000"/>
                <a:shade val="70000"/>
                <a:satMod val="220000"/>
              </a:schemeClr>
            </a:gs>
            <a:gs pos="50000">
              <a:schemeClr val="accent6">
                <a:hueOff val="0"/>
                <a:satOff val="0"/>
                <a:lumOff val="0"/>
                <a:alphaOff val="0"/>
                <a:tint val="90000"/>
                <a:shade val="58000"/>
                <a:satMod val="225000"/>
              </a:schemeClr>
            </a:gs>
            <a:gs pos="65000">
              <a:schemeClr val="accent6">
                <a:hueOff val="0"/>
                <a:satOff val="0"/>
                <a:lumOff val="0"/>
                <a:alphaOff val="0"/>
                <a:tint val="90000"/>
                <a:shade val="58000"/>
                <a:satMod val="225000"/>
              </a:schemeClr>
            </a:gs>
            <a:gs pos="80000">
              <a:schemeClr val="accent6">
                <a:hueOff val="0"/>
                <a:satOff val="0"/>
                <a:lumOff val="0"/>
                <a:alphaOff val="0"/>
                <a:tint val="90000"/>
                <a:shade val="69000"/>
                <a:satMod val="220000"/>
              </a:schemeClr>
            </a:gs>
            <a:gs pos="100000">
              <a:schemeClr val="accent6">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r>
            <a:rPr lang="en-US" sz="1050" kern="1200" dirty="0">
              <a:solidFill>
                <a:schemeClr val="bg1"/>
              </a:solidFill>
            </a:rPr>
            <a:t>Physical Comfort</a:t>
          </a:r>
        </a:p>
      </dsp:txBody>
      <dsp:txXfrm>
        <a:off x="4563717" y="4485432"/>
        <a:ext cx="885169" cy="885169"/>
      </dsp:txXfrm>
    </dsp:sp>
    <dsp:sp modelId="{3DE6660B-2265-4783-A01F-4ECF4D7788CA}">
      <dsp:nvSpPr>
        <dsp:cNvPr id="0" name=""/>
        <dsp:cNvSpPr/>
      </dsp:nvSpPr>
      <dsp:spPr>
        <a:xfrm rot="10800000">
          <a:off x="4136614" y="4716772"/>
          <a:ext cx="194049" cy="422488"/>
        </a:xfrm>
        <a:prstGeom prst="rightArrow">
          <a:avLst>
            <a:gd name="adj1" fmla="val 60000"/>
            <a:gd name="adj2" fmla="val 50000"/>
          </a:avLst>
        </a:prstGeom>
        <a:gradFill rotWithShape="0">
          <a:gsLst>
            <a:gs pos="0">
              <a:schemeClr val="accent6">
                <a:hueOff val="0"/>
                <a:satOff val="0"/>
                <a:lumOff val="0"/>
                <a:alphaOff val="0"/>
                <a:tint val="75000"/>
                <a:shade val="85000"/>
                <a:satMod val="230000"/>
              </a:schemeClr>
            </a:gs>
            <a:gs pos="25000">
              <a:schemeClr val="accent6">
                <a:hueOff val="0"/>
                <a:satOff val="0"/>
                <a:lumOff val="0"/>
                <a:alphaOff val="0"/>
                <a:tint val="90000"/>
                <a:shade val="70000"/>
                <a:satMod val="220000"/>
              </a:schemeClr>
            </a:gs>
            <a:gs pos="50000">
              <a:schemeClr val="accent6">
                <a:hueOff val="0"/>
                <a:satOff val="0"/>
                <a:lumOff val="0"/>
                <a:alphaOff val="0"/>
                <a:tint val="90000"/>
                <a:shade val="58000"/>
                <a:satMod val="225000"/>
              </a:schemeClr>
            </a:gs>
            <a:gs pos="65000">
              <a:schemeClr val="accent6">
                <a:hueOff val="0"/>
                <a:satOff val="0"/>
                <a:lumOff val="0"/>
                <a:alphaOff val="0"/>
                <a:tint val="90000"/>
                <a:shade val="58000"/>
                <a:satMod val="225000"/>
              </a:schemeClr>
            </a:gs>
            <a:gs pos="80000">
              <a:schemeClr val="accent6">
                <a:hueOff val="0"/>
                <a:satOff val="0"/>
                <a:lumOff val="0"/>
                <a:alphaOff val="0"/>
                <a:tint val="90000"/>
                <a:shade val="69000"/>
                <a:satMod val="220000"/>
              </a:schemeClr>
            </a:gs>
            <a:gs pos="100000">
              <a:schemeClr val="accent6">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dirty="0">
            <a:solidFill>
              <a:schemeClr val="bg1"/>
            </a:solidFill>
          </a:endParaRPr>
        </a:p>
      </dsp:txBody>
      <dsp:txXfrm rot="10800000">
        <a:off x="4194829" y="4801270"/>
        <a:ext cx="135834" cy="253492"/>
      </dsp:txXfrm>
    </dsp:sp>
    <dsp:sp modelId="{645BA351-EAF4-4034-820B-75065677F927}">
      <dsp:nvSpPr>
        <dsp:cNvPr id="0" name=""/>
        <dsp:cNvSpPr/>
      </dsp:nvSpPr>
      <dsp:spPr>
        <a:xfrm>
          <a:off x="2825988" y="4302108"/>
          <a:ext cx="1251817" cy="1251817"/>
        </a:xfrm>
        <a:prstGeom prst="ellipse">
          <a:avLst/>
        </a:prstGeom>
        <a:gradFill rotWithShape="0">
          <a:gsLst>
            <a:gs pos="0">
              <a:schemeClr val="accent2">
                <a:hueOff val="0"/>
                <a:satOff val="0"/>
                <a:lumOff val="0"/>
                <a:alphaOff val="0"/>
                <a:tint val="75000"/>
                <a:shade val="85000"/>
                <a:satMod val="230000"/>
              </a:schemeClr>
            </a:gs>
            <a:gs pos="25000">
              <a:schemeClr val="accent2">
                <a:hueOff val="0"/>
                <a:satOff val="0"/>
                <a:lumOff val="0"/>
                <a:alphaOff val="0"/>
                <a:tint val="90000"/>
                <a:shade val="70000"/>
                <a:satMod val="220000"/>
              </a:schemeClr>
            </a:gs>
            <a:gs pos="50000">
              <a:schemeClr val="accent2">
                <a:hueOff val="0"/>
                <a:satOff val="0"/>
                <a:lumOff val="0"/>
                <a:alphaOff val="0"/>
                <a:tint val="90000"/>
                <a:shade val="58000"/>
                <a:satMod val="225000"/>
              </a:schemeClr>
            </a:gs>
            <a:gs pos="65000">
              <a:schemeClr val="accent2">
                <a:hueOff val="0"/>
                <a:satOff val="0"/>
                <a:lumOff val="0"/>
                <a:alphaOff val="0"/>
                <a:tint val="90000"/>
                <a:shade val="58000"/>
                <a:satMod val="225000"/>
              </a:schemeClr>
            </a:gs>
            <a:gs pos="80000">
              <a:schemeClr val="accent2">
                <a:hueOff val="0"/>
                <a:satOff val="0"/>
                <a:lumOff val="0"/>
                <a:alphaOff val="0"/>
                <a:tint val="90000"/>
                <a:shade val="69000"/>
                <a:satMod val="220000"/>
              </a:schemeClr>
            </a:gs>
            <a:gs pos="100000">
              <a:schemeClr val="accent2">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r>
            <a:rPr lang="en-US" sz="1050" kern="1200" dirty="0">
              <a:solidFill>
                <a:schemeClr val="bg1"/>
              </a:solidFill>
            </a:rPr>
            <a:t>Emotional Comfort</a:t>
          </a:r>
        </a:p>
      </dsp:txBody>
      <dsp:txXfrm>
        <a:off x="3009312" y="4485432"/>
        <a:ext cx="885169" cy="885169"/>
      </dsp:txXfrm>
    </dsp:sp>
    <dsp:sp modelId="{237E8EC7-8B8D-47A7-A045-00C092FF320B}">
      <dsp:nvSpPr>
        <dsp:cNvPr id="0" name=""/>
        <dsp:cNvSpPr/>
      </dsp:nvSpPr>
      <dsp:spPr>
        <a:xfrm rot="13200000">
          <a:off x="2762978" y="4220114"/>
          <a:ext cx="194049" cy="422488"/>
        </a:xfrm>
        <a:prstGeom prst="rightArrow">
          <a:avLst>
            <a:gd name="adj1" fmla="val 60000"/>
            <a:gd name="adj2" fmla="val 50000"/>
          </a:avLst>
        </a:prstGeom>
        <a:gradFill rotWithShape="0">
          <a:gsLst>
            <a:gs pos="0">
              <a:schemeClr val="accent2">
                <a:hueOff val="0"/>
                <a:satOff val="0"/>
                <a:lumOff val="0"/>
                <a:alphaOff val="0"/>
                <a:tint val="75000"/>
                <a:shade val="85000"/>
                <a:satMod val="230000"/>
              </a:schemeClr>
            </a:gs>
            <a:gs pos="25000">
              <a:schemeClr val="accent2">
                <a:hueOff val="0"/>
                <a:satOff val="0"/>
                <a:lumOff val="0"/>
                <a:alphaOff val="0"/>
                <a:tint val="90000"/>
                <a:shade val="70000"/>
                <a:satMod val="220000"/>
              </a:schemeClr>
            </a:gs>
            <a:gs pos="50000">
              <a:schemeClr val="accent2">
                <a:hueOff val="0"/>
                <a:satOff val="0"/>
                <a:lumOff val="0"/>
                <a:alphaOff val="0"/>
                <a:tint val="90000"/>
                <a:shade val="58000"/>
                <a:satMod val="225000"/>
              </a:schemeClr>
            </a:gs>
            <a:gs pos="65000">
              <a:schemeClr val="accent2">
                <a:hueOff val="0"/>
                <a:satOff val="0"/>
                <a:lumOff val="0"/>
                <a:alphaOff val="0"/>
                <a:tint val="90000"/>
                <a:shade val="58000"/>
                <a:satMod val="225000"/>
              </a:schemeClr>
            </a:gs>
            <a:gs pos="80000">
              <a:schemeClr val="accent2">
                <a:hueOff val="0"/>
                <a:satOff val="0"/>
                <a:lumOff val="0"/>
                <a:alphaOff val="0"/>
                <a:tint val="90000"/>
                <a:shade val="69000"/>
                <a:satMod val="220000"/>
              </a:schemeClr>
            </a:gs>
            <a:gs pos="100000">
              <a:schemeClr val="accent2">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dirty="0">
            <a:solidFill>
              <a:schemeClr val="bg1"/>
            </a:solidFill>
          </a:endParaRPr>
        </a:p>
      </dsp:txBody>
      <dsp:txXfrm rot="10800000">
        <a:off x="2814383" y="4323322"/>
        <a:ext cx="135834" cy="253492"/>
      </dsp:txXfrm>
    </dsp:sp>
    <dsp:sp modelId="{FD1BA778-2D8C-471B-A1C2-A11C462E34CA}">
      <dsp:nvSpPr>
        <dsp:cNvPr id="0" name=""/>
        <dsp:cNvSpPr/>
      </dsp:nvSpPr>
      <dsp:spPr>
        <a:xfrm>
          <a:off x="1635245" y="3302956"/>
          <a:ext cx="1251817" cy="1251817"/>
        </a:xfrm>
        <a:prstGeom prst="ellipse">
          <a:avLst/>
        </a:prstGeom>
        <a:gradFill rotWithShape="0">
          <a:gsLst>
            <a:gs pos="0">
              <a:schemeClr val="accent3">
                <a:hueOff val="0"/>
                <a:satOff val="0"/>
                <a:lumOff val="0"/>
                <a:alphaOff val="0"/>
                <a:tint val="75000"/>
                <a:shade val="85000"/>
                <a:satMod val="230000"/>
              </a:schemeClr>
            </a:gs>
            <a:gs pos="25000">
              <a:schemeClr val="accent3">
                <a:hueOff val="0"/>
                <a:satOff val="0"/>
                <a:lumOff val="0"/>
                <a:alphaOff val="0"/>
                <a:tint val="90000"/>
                <a:shade val="70000"/>
                <a:satMod val="220000"/>
              </a:schemeClr>
            </a:gs>
            <a:gs pos="50000">
              <a:schemeClr val="accent3">
                <a:hueOff val="0"/>
                <a:satOff val="0"/>
                <a:lumOff val="0"/>
                <a:alphaOff val="0"/>
                <a:tint val="90000"/>
                <a:shade val="58000"/>
                <a:satMod val="225000"/>
              </a:schemeClr>
            </a:gs>
            <a:gs pos="65000">
              <a:schemeClr val="accent3">
                <a:hueOff val="0"/>
                <a:satOff val="0"/>
                <a:lumOff val="0"/>
                <a:alphaOff val="0"/>
                <a:tint val="90000"/>
                <a:shade val="58000"/>
                <a:satMod val="225000"/>
              </a:schemeClr>
            </a:gs>
            <a:gs pos="80000">
              <a:schemeClr val="accent3">
                <a:hueOff val="0"/>
                <a:satOff val="0"/>
                <a:lumOff val="0"/>
                <a:alphaOff val="0"/>
                <a:tint val="90000"/>
                <a:shade val="69000"/>
                <a:satMod val="220000"/>
              </a:schemeClr>
            </a:gs>
            <a:gs pos="100000">
              <a:schemeClr val="accent3">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r>
            <a:rPr lang="en-US" sz="1050" kern="1200" dirty="0">
              <a:solidFill>
                <a:schemeClr val="bg1"/>
              </a:solidFill>
            </a:rPr>
            <a:t>Goals / Plan Effectiveness</a:t>
          </a:r>
        </a:p>
      </dsp:txBody>
      <dsp:txXfrm>
        <a:off x="1818569" y="3486280"/>
        <a:ext cx="885169" cy="885169"/>
      </dsp:txXfrm>
    </dsp:sp>
    <dsp:sp modelId="{C0FDCC5E-CEAB-45D4-BFF5-0C673ADCD461}">
      <dsp:nvSpPr>
        <dsp:cNvPr id="0" name=""/>
        <dsp:cNvSpPr/>
      </dsp:nvSpPr>
      <dsp:spPr>
        <a:xfrm rot="15600000">
          <a:off x="2029958" y="2956695"/>
          <a:ext cx="194049" cy="422488"/>
        </a:xfrm>
        <a:prstGeom prst="rightArrow">
          <a:avLst>
            <a:gd name="adj1" fmla="val 60000"/>
            <a:gd name="adj2" fmla="val 50000"/>
          </a:avLst>
        </a:prstGeom>
        <a:gradFill rotWithShape="0">
          <a:gsLst>
            <a:gs pos="0">
              <a:schemeClr val="accent3">
                <a:hueOff val="0"/>
                <a:satOff val="0"/>
                <a:lumOff val="0"/>
                <a:alphaOff val="0"/>
                <a:tint val="75000"/>
                <a:shade val="85000"/>
                <a:satMod val="230000"/>
              </a:schemeClr>
            </a:gs>
            <a:gs pos="25000">
              <a:schemeClr val="accent3">
                <a:hueOff val="0"/>
                <a:satOff val="0"/>
                <a:lumOff val="0"/>
                <a:alphaOff val="0"/>
                <a:tint val="90000"/>
                <a:shade val="70000"/>
                <a:satMod val="220000"/>
              </a:schemeClr>
            </a:gs>
            <a:gs pos="50000">
              <a:schemeClr val="accent3">
                <a:hueOff val="0"/>
                <a:satOff val="0"/>
                <a:lumOff val="0"/>
                <a:alphaOff val="0"/>
                <a:tint val="90000"/>
                <a:shade val="58000"/>
                <a:satMod val="225000"/>
              </a:schemeClr>
            </a:gs>
            <a:gs pos="65000">
              <a:schemeClr val="accent3">
                <a:hueOff val="0"/>
                <a:satOff val="0"/>
                <a:lumOff val="0"/>
                <a:alphaOff val="0"/>
                <a:tint val="90000"/>
                <a:shade val="58000"/>
                <a:satMod val="225000"/>
              </a:schemeClr>
            </a:gs>
            <a:gs pos="80000">
              <a:schemeClr val="accent3">
                <a:hueOff val="0"/>
                <a:satOff val="0"/>
                <a:lumOff val="0"/>
                <a:alphaOff val="0"/>
                <a:tint val="90000"/>
                <a:shade val="69000"/>
                <a:satMod val="220000"/>
              </a:schemeClr>
            </a:gs>
            <a:gs pos="100000">
              <a:schemeClr val="accent3">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dirty="0">
            <a:solidFill>
              <a:schemeClr val="bg1"/>
            </a:solidFill>
          </a:endParaRPr>
        </a:p>
      </dsp:txBody>
      <dsp:txXfrm rot="10800000">
        <a:off x="2064120" y="3069858"/>
        <a:ext cx="135834" cy="253492"/>
      </dsp:txXfrm>
    </dsp:sp>
    <dsp:sp modelId="{32CFB418-7A31-446F-86AB-A095838EE0C4}">
      <dsp:nvSpPr>
        <dsp:cNvPr id="0" name=""/>
        <dsp:cNvSpPr/>
      </dsp:nvSpPr>
      <dsp:spPr>
        <a:xfrm>
          <a:off x="1365325" y="1772165"/>
          <a:ext cx="1251817" cy="1251817"/>
        </a:xfrm>
        <a:prstGeom prst="ellipse">
          <a:avLst/>
        </a:prstGeom>
        <a:gradFill rotWithShape="0">
          <a:gsLst>
            <a:gs pos="0">
              <a:schemeClr val="accent4">
                <a:hueOff val="0"/>
                <a:satOff val="0"/>
                <a:lumOff val="0"/>
                <a:alphaOff val="0"/>
                <a:tint val="75000"/>
                <a:shade val="85000"/>
                <a:satMod val="230000"/>
              </a:schemeClr>
            </a:gs>
            <a:gs pos="25000">
              <a:schemeClr val="accent4">
                <a:hueOff val="0"/>
                <a:satOff val="0"/>
                <a:lumOff val="0"/>
                <a:alphaOff val="0"/>
                <a:tint val="90000"/>
                <a:shade val="70000"/>
                <a:satMod val="220000"/>
              </a:schemeClr>
            </a:gs>
            <a:gs pos="50000">
              <a:schemeClr val="accent4">
                <a:hueOff val="0"/>
                <a:satOff val="0"/>
                <a:lumOff val="0"/>
                <a:alphaOff val="0"/>
                <a:tint val="90000"/>
                <a:shade val="58000"/>
                <a:satMod val="225000"/>
              </a:schemeClr>
            </a:gs>
            <a:gs pos="65000">
              <a:schemeClr val="accent4">
                <a:hueOff val="0"/>
                <a:satOff val="0"/>
                <a:lumOff val="0"/>
                <a:alphaOff val="0"/>
                <a:tint val="90000"/>
                <a:shade val="58000"/>
                <a:satMod val="225000"/>
              </a:schemeClr>
            </a:gs>
            <a:gs pos="80000">
              <a:schemeClr val="accent4">
                <a:hueOff val="0"/>
                <a:satOff val="0"/>
                <a:lumOff val="0"/>
                <a:alphaOff val="0"/>
                <a:tint val="90000"/>
                <a:shade val="69000"/>
                <a:satMod val="220000"/>
              </a:schemeClr>
            </a:gs>
            <a:gs pos="100000">
              <a:schemeClr val="accent4">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r>
            <a:rPr lang="en-US" sz="1050" kern="1200" dirty="0">
              <a:solidFill>
                <a:schemeClr val="bg1"/>
              </a:solidFill>
            </a:rPr>
            <a:t>Achievements</a:t>
          </a:r>
        </a:p>
      </dsp:txBody>
      <dsp:txXfrm>
        <a:off x="1548649" y="1955489"/>
        <a:ext cx="885169" cy="885169"/>
      </dsp:txXfrm>
    </dsp:sp>
    <dsp:sp modelId="{E32239FC-D0A4-4AD6-AC35-6E635C55A68E}">
      <dsp:nvSpPr>
        <dsp:cNvPr id="0" name=""/>
        <dsp:cNvSpPr/>
      </dsp:nvSpPr>
      <dsp:spPr>
        <a:xfrm rot="18000000">
          <a:off x="2280541" y="1517684"/>
          <a:ext cx="194049" cy="422488"/>
        </a:xfrm>
        <a:prstGeom prst="rightArrow">
          <a:avLst>
            <a:gd name="adj1" fmla="val 60000"/>
            <a:gd name="adj2" fmla="val 50000"/>
          </a:avLst>
        </a:prstGeom>
        <a:gradFill rotWithShape="0">
          <a:gsLst>
            <a:gs pos="0">
              <a:schemeClr val="accent4">
                <a:hueOff val="0"/>
                <a:satOff val="0"/>
                <a:lumOff val="0"/>
                <a:alphaOff val="0"/>
                <a:tint val="75000"/>
                <a:shade val="85000"/>
                <a:satMod val="230000"/>
              </a:schemeClr>
            </a:gs>
            <a:gs pos="25000">
              <a:schemeClr val="accent4">
                <a:hueOff val="0"/>
                <a:satOff val="0"/>
                <a:lumOff val="0"/>
                <a:alphaOff val="0"/>
                <a:tint val="90000"/>
                <a:shade val="70000"/>
                <a:satMod val="220000"/>
              </a:schemeClr>
            </a:gs>
            <a:gs pos="50000">
              <a:schemeClr val="accent4">
                <a:hueOff val="0"/>
                <a:satOff val="0"/>
                <a:lumOff val="0"/>
                <a:alphaOff val="0"/>
                <a:tint val="90000"/>
                <a:shade val="58000"/>
                <a:satMod val="225000"/>
              </a:schemeClr>
            </a:gs>
            <a:gs pos="65000">
              <a:schemeClr val="accent4">
                <a:hueOff val="0"/>
                <a:satOff val="0"/>
                <a:lumOff val="0"/>
                <a:alphaOff val="0"/>
                <a:tint val="90000"/>
                <a:shade val="58000"/>
                <a:satMod val="225000"/>
              </a:schemeClr>
            </a:gs>
            <a:gs pos="80000">
              <a:schemeClr val="accent4">
                <a:hueOff val="0"/>
                <a:satOff val="0"/>
                <a:lumOff val="0"/>
                <a:alphaOff val="0"/>
                <a:tint val="90000"/>
                <a:shade val="69000"/>
                <a:satMod val="220000"/>
              </a:schemeClr>
            </a:gs>
            <a:gs pos="100000">
              <a:schemeClr val="accent4">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dirty="0">
            <a:solidFill>
              <a:schemeClr val="bg1"/>
            </a:solidFill>
          </a:endParaRPr>
        </a:p>
      </dsp:txBody>
      <dsp:txXfrm>
        <a:off x="2295095" y="1627390"/>
        <a:ext cx="135834" cy="253492"/>
      </dsp:txXfrm>
    </dsp:sp>
    <dsp:sp modelId="{75B47654-561F-4A0C-A787-D14FCD92623B}">
      <dsp:nvSpPr>
        <dsp:cNvPr id="0" name=""/>
        <dsp:cNvSpPr/>
      </dsp:nvSpPr>
      <dsp:spPr>
        <a:xfrm>
          <a:off x="2142528" y="426011"/>
          <a:ext cx="1251817" cy="1251817"/>
        </a:xfrm>
        <a:prstGeom prst="ellipse">
          <a:avLst/>
        </a:prstGeom>
        <a:gradFill rotWithShape="0">
          <a:gsLst>
            <a:gs pos="0">
              <a:schemeClr val="accent5">
                <a:hueOff val="0"/>
                <a:satOff val="0"/>
                <a:lumOff val="0"/>
                <a:alphaOff val="0"/>
                <a:tint val="75000"/>
                <a:shade val="85000"/>
                <a:satMod val="230000"/>
              </a:schemeClr>
            </a:gs>
            <a:gs pos="25000">
              <a:schemeClr val="accent5">
                <a:hueOff val="0"/>
                <a:satOff val="0"/>
                <a:lumOff val="0"/>
                <a:alphaOff val="0"/>
                <a:tint val="90000"/>
                <a:shade val="70000"/>
                <a:satMod val="220000"/>
              </a:schemeClr>
            </a:gs>
            <a:gs pos="50000">
              <a:schemeClr val="accent5">
                <a:hueOff val="0"/>
                <a:satOff val="0"/>
                <a:lumOff val="0"/>
                <a:alphaOff val="0"/>
                <a:tint val="90000"/>
                <a:shade val="58000"/>
                <a:satMod val="225000"/>
              </a:schemeClr>
            </a:gs>
            <a:gs pos="65000">
              <a:schemeClr val="accent5">
                <a:hueOff val="0"/>
                <a:satOff val="0"/>
                <a:lumOff val="0"/>
                <a:alphaOff val="0"/>
                <a:tint val="90000"/>
                <a:shade val="58000"/>
                <a:satMod val="225000"/>
              </a:schemeClr>
            </a:gs>
            <a:gs pos="80000">
              <a:schemeClr val="accent5">
                <a:hueOff val="0"/>
                <a:satOff val="0"/>
                <a:lumOff val="0"/>
                <a:alphaOff val="0"/>
                <a:tint val="90000"/>
                <a:shade val="69000"/>
                <a:satMod val="220000"/>
              </a:schemeClr>
            </a:gs>
            <a:gs pos="100000">
              <a:schemeClr val="accent5">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r>
            <a:rPr lang="en-US" sz="1050" kern="1200" dirty="0">
              <a:solidFill>
                <a:schemeClr val="bg1"/>
              </a:solidFill>
            </a:rPr>
            <a:t>Agency Outcomes</a:t>
          </a:r>
        </a:p>
      </dsp:txBody>
      <dsp:txXfrm>
        <a:off x="2325852" y="609335"/>
        <a:ext cx="885169" cy="885169"/>
      </dsp:txXfrm>
    </dsp:sp>
    <dsp:sp modelId="{C11C8E0F-3DC1-4350-9779-7D7102B0D060}">
      <dsp:nvSpPr>
        <dsp:cNvPr id="0" name=""/>
        <dsp:cNvSpPr/>
      </dsp:nvSpPr>
      <dsp:spPr>
        <a:xfrm rot="20400000">
          <a:off x="3397478" y="576409"/>
          <a:ext cx="194049" cy="422488"/>
        </a:xfrm>
        <a:prstGeom prst="rightArrow">
          <a:avLst>
            <a:gd name="adj1" fmla="val 60000"/>
            <a:gd name="adj2" fmla="val 50000"/>
          </a:avLst>
        </a:prstGeom>
        <a:gradFill rotWithShape="0">
          <a:gsLst>
            <a:gs pos="0">
              <a:schemeClr val="accent5">
                <a:hueOff val="0"/>
                <a:satOff val="0"/>
                <a:lumOff val="0"/>
                <a:alphaOff val="0"/>
                <a:tint val="75000"/>
                <a:shade val="85000"/>
                <a:satMod val="230000"/>
              </a:schemeClr>
            </a:gs>
            <a:gs pos="25000">
              <a:schemeClr val="accent5">
                <a:hueOff val="0"/>
                <a:satOff val="0"/>
                <a:lumOff val="0"/>
                <a:alphaOff val="0"/>
                <a:tint val="90000"/>
                <a:shade val="70000"/>
                <a:satMod val="220000"/>
              </a:schemeClr>
            </a:gs>
            <a:gs pos="50000">
              <a:schemeClr val="accent5">
                <a:hueOff val="0"/>
                <a:satOff val="0"/>
                <a:lumOff val="0"/>
                <a:alphaOff val="0"/>
                <a:tint val="90000"/>
                <a:shade val="58000"/>
                <a:satMod val="225000"/>
              </a:schemeClr>
            </a:gs>
            <a:gs pos="65000">
              <a:schemeClr val="accent5">
                <a:hueOff val="0"/>
                <a:satOff val="0"/>
                <a:lumOff val="0"/>
                <a:alphaOff val="0"/>
                <a:tint val="90000"/>
                <a:shade val="58000"/>
                <a:satMod val="225000"/>
              </a:schemeClr>
            </a:gs>
            <a:gs pos="80000">
              <a:schemeClr val="accent5">
                <a:hueOff val="0"/>
                <a:satOff val="0"/>
                <a:lumOff val="0"/>
                <a:alphaOff val="0"/>
                <a:tint val="90000"/>
                <a:shade val="69000"/>
                <a:satMod val="220000"/>
              </a:schemeClr>
            </a:gs>
            <a:gs pos="100000">
              <a:schemeClr val="accent5">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dirty="0">
            <a:solidFill>
              <a:schemeClr val="bg1"/>
            </a:solidFill>
          </a:endParaRPr>
        </a:p>
      </dsp:txBody>
      <dsp:txXfrm>
        <a:off x="3399233" y="670862"/>
        <a:ext cx="135834" cy="253492"/>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E7D32D-F56A-4D8D-9CF9-A62CC8EB687E}">
      <dsp:nvSpPr>
        <dsp:cNvPr id="0" name=""/>
        <dsp:cNvSpPr/>
      </dsp:nvSpPr>
      <dsp:spPr>
        <a:xfrm>
          <a:off x="1144238" y="-40184"/>
          <a:ext cx="4674297" cy="4674297"/>
        </a:xfrm>
        <a:prstGeom prst="circularArrow">
          <a:avLst>
            <a:gd name="adj1" fmla="val 5544"/>
            <a:gd name="adj2" fmla="val 330680"/>
            <a:gd name="adj3" fmla="val 14651720"/>
            <a:gd name="adj4" fmla="val 16872835"/>
            <a:gd name="adj5" fmla="val 5757"/>
          </a:avLst>
        </a:prstGeom>
        <a:gradFill rotWithShape="0">
          <a:gsLst>
            <a:gs pos="0">
              <a:schemeClr val="accent2">
                <a:tint val="40000"/>
                <a:hueOff val="0"/>
                <a:satOff val="0"/>
                <a:lumOff val="0"/>
                <a:alphaOff val="0"/>
                <a:tint val="75000"/>
                <a:shade val="85000"/>
                <a:satMod val="230000"/>
              </a:schemeClr>
            </a:gs>
            <a:gs pos="25000">
              <a:schemeClr val="accent2">
                <a:tint val="40000"/>
                <a:hueOff val="0"/>
                <a:satOff val="0"/>
                <a:lumOff val="0"/>
                <a:alphaOff val="0"/>
                <a:tint val="90000"/>
                <a:shade val="70000"/>
                <a:satMod val="220000"/>
              </a:schemeClr>
            </a:gs>
            <a:gs pos="50000">
              <a:schemeClr val="accent2">
                <a:tint val="40000"/>
                <a:hueOff val="0"/>
                <a:satOff val="0"/>
                <a:lumOff val="0"/>
                <a:alphaOff val="0"/>
                <a:tint val="90000"/>
                <a:shade val="58000"/>
                <a:satMod val="225000"/>
              </a:schemeClr>
            </a:gs>
            <a:gs pos="65000">
              <a:schemeClr val="accent2">
                <a:tint val="40000"/>
                <a:hueOff val="0"/>
                <a:satOff val="0"/>
                <a:lumOff val="0"/>
                <a:alphaOff val="0"/>
                <a:tint val="90000"/>
                <a:shade val="58000"/>
                <a:satMod val="225000"/>
              </a:schemeClr>
            </a:gs>
            <a:gs pos="80000">
              <a:schemeClr val="accent2">
                <a:tint val="40000"/>
                <a:hueOff val="0"/>
                <a:satOff val="0"/>
                <a:lumOff val="0"/>
                <a:alphaOff val="0"/>
                <a:tint val="90000"/>
                <a:shade val="69000"/>
                <a:satMod val="220000"/>
              </a:schemeClr>
            </a:gs>
            <a:gs pos="100000">
              <a:schemeClr val="accent2">
                <a:tint val="40000"/>
                <a:hueOff val="0"/>
                <a:satOff val="0"/>
                <a:lumOff val="0"/>
                <a:alphaOff val="0"/>
                <a:tint val="77000"/>
                <a:shade val="80000"/>
                <a:satMod val="230000"/>
              </a:schemeClr>
            </a:gs>
          </a:gsLst>
          <a:lin ang="5400000" scaled="1"/>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B255BBD8-942B-4B33-93B9-0F4B75BB955E}">
      <dsp:nvSpPr>
        <dsp:cNvPr id="0" name=""/>
        <dsp:cNvSpPr/>
      </dsp:nvSpPr>
      <dsp:spPr>
        <a:xfrm>
          <a:off x="2824377" y="2291"/>
          <a:ext cx="1314019" cy="657009"/>
        </a:xfrm>
        <a:prstGeom prst="roundRect">
          <a:avLst/>
        </a:prstGeom>
        <a:gradFill rotWithShape="0">
          <a:gsLst>
            <a:gs pos="0">
              <a:schemeClr val="accent2">
                <a:hueOff val="0"/>
                <a:satOff val="0"/>
                <a:lumOff val="0"/>
                <a:alphaOff val="0"/>
                <a:tint val="75000"/>
                <a:shade val="85000"/>
                <a:satMod val="230000"/>
              </a:schemeClr>
            </a:gs>
            <a:gs pos="25000">
              <a:schemeClr val="accent2">
                <a:hueOff val="0"/>
                <a:satOff val="0"/>
                <a:lumOff val="0"/>
                <a:alphaOff val="0"/>
                <a:tint val="90000"/>
                <a:shade val="70000"/>
                <a:satMod val="220000"/>
              </a:schemeClr>
            </a:gs>
            <a:gs pos="50000">
              <a:schemeClr val="accent2">
                <a:hueOff val="0"/>
                <a:satOff val="0"/>
                <a:lumOff val="0"/>
                <a:alphaOff val="0"/>
                <a:tint val="90000"/>
                <a:shade val="58000"/>
                <a:satMod val="225000"/>
              </a:schemeClr>
            </a:gs>
            <a:gs pos="65000">
              <a:schemeClr val="accent2">
                <a:hueOff val="0"/>
                <a:satOff val="0"/>
                <a:lumOff val="0"/>
                <a:alphaOff val="0"/>
                <a:tint val="90000"/>
                <a:shade val="58000"/>
                <a:satMod val="225000"/>
              </a:schemeClr>
            </a:gs>
            <a:gs pos="80000">
              <a:schemeClr val="accent2">
                <a:hueOff val="0"/>
                <a:satOff val="0"/>
                <a:lumOff val="0"/>
                <a:alphaOff val="0"/>
                <a:tint val="90000"/>
                <a:shade val="69000"/>
                <a:satMod val="220000"/>
              </a:schemeClr>
            </a:gs>
            <a:gs pos="100000">
              <a:schemeClr val="accent2">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bg1"/>
              </a:solidFill>
            </a:rPr>
            <a:t>1</a:t>
          </a:r>
          <a:r>
            <a:rPr lang="en-US" sz="1000" kern="1200" baseline="30000" dirty="0">
              <a:solidFill>
                <a:schemeClr val="bg1"/>
              </a:solidFill>
            </a:rPr>
            <a:t>st</a:t>
          </a:r>
          <a:r>
            <a:rPr lang="en-US" sz="1000" kern="1200" dirty="0">
              <a:solidFill>
                <a:schemeClr val="bg1"/>
              </a:solidFill>
            </a:rPr>
            <a:t> Point of Contact Exp.</a:t>
          </a:r>
        </a:p>
      </dsp:txBody>
      <dsp:txXfrm>
        <a:off x="2824377" y="2291"/>
        <a:ext cx="1314019" cy="657009"/>
      </dsp:txXfrm>
    </dsp:sp>
    <dsp:sp modelId="{4CB4B172-D062-4534-B1AE-140C0B42349B}">
      <dsp:nvSpPr>
        <dsp:cNvPr id="0" name=""/>
        <dsp:cNvSpPr/>
      </dsp:nvSpPr>
      <dsp:spPr>
        <a:xfrm>
          <a:off x="4233856" y="586116"/>
          <a:ext cx="1314019" cy="657009"/>
        </a:xfrm>
        <a:prstGeom prst="roundRect">
          <a:avLst/>
        </a:prstGeom>
        <a:gradFill rotWithShape="0">
          <a:gsLst>
            <a:gs pos="0">
              <a:schemeClr val="accent3">
                <a:hueOff val="0"/>
                <a:satOff val="0"/>
                <a:lumOff val="0"/>
                <a:alphaOff val="0"/>
                <a:tint val="75000"/>
                <a:shade val="85000"/>
                <a:satMod val="230000"/>
              </a:schemeClr>
            </a:gs>
            <a:gs pos="25000">
              <a:schemeClr val="accent3">
                <a:hueOff val="0"/>
                <a:satOff val="0"/>
                <a:lumOff val="0"/>
                <a:alphaOff val="0"/>
                <a:tint val="90000"/>
                <a:shade val="70000"/>
                <a:satMod val="220000"/>
              </a:schemeClr>
            </a:gs>
            <a:gs pos="50000">
              <a:schemeClr val="accent3">
                <a:hueOff val="0"/>
                <a:satOff val="0"/>
                <a:lumOff val="0"/>
                <a:alphaOff val="0"/>
                <a:tint val="90000"/>
                <a:shade val="58000"/>
                <a:satMod val="225000"/>
              </a:schemeClr>
            </a:gs>
            <a:gs pos="65000">
              <a:schemeClr val="accent3">
                <a:hueOff val="0"/>
                <a:satOff val="0"/>
                <a:lumOff val="0"/>
                <a:alphaOff val="0"/>
                <a:tint val="90000"/>
                <a:shade val="58000"/>
                <a:satMod val="225000"/>
              </a:schemeClr>
            </a:gs>
            <a:gs pos="80000">
              <a:schemeClr val="accent3">
                <a:hueOff val="0"/>
                <a:satOff val="0"/>
                <a:lumOff val="0"/>
                <a:alphaOff val="0"/>
                <a:tint val="90000"/>
                <a:shade val="69000"/>
                <a:satMod val="220000"/>
              </a:schemeClr>
            </a:gs>
            <a:gs pos="100000">
              <a:schemeClr val="accent3">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bg1"/>
              </a:solidFill>
            </a:rPr>
            <a:t>Imparting information</a:t>
          </a:r>
        </a:p>
      </dsp:txBody>
      <dsp:txXfrm>
        <a:off x="4233856" y="586116"/>
        <a:ext cx="1314019" cy="657009"/>
      </dsp:txXfrm>
    </dsp:sp>
    <dsp:sp modelId="{4782FB1B-62DD-4873-8DD4-00B24347619E}">
      <dsp:nvSpPr>
        <dsp:cNvPr id="0" name=""/>
        <dsp:cNvSpPr/>
      </dsp:nvSpPr>
      <dsp:spPr>
        <a:xfrm>
          <a:off x="4817681" y="1995595"/>
          <a:ext cx="1314019" cy="657009"/>
        </a:xfrm>
        <a:prstGeom prst="roundRect">
          <a:avLst/>
        </a:prstGeom>
        <a:gradFill rotWithShape="0">
          <a:gsLst>
            <a:gs pos="0">
              <a:schemeClr val="accent4">
                <a:hueOff val="0"/>
                <a:satOff val="0"/>
                <a:lumOff val="0"/>
                <a:alphaOff val="0"/>
                <a:tint val="75000"/>
                <a:shade val="85000"/>
                <a:satMod val="230000"/>
              </a:schemeClr>
            </a:gs>
            <a:gs pos="25000">
              <a:schemeClr val="accent4">
                <a:hueOff val="0"/>
                <a:satOff val="0"/>
                <a:lumOff val="0"/>
                <a:alphaOff val="0"/>
                <a:tint val="90000"/>
                <a:shade val="70000"/>
                <a:satMod val="220000"/>
              </a:schemeClr>
            </a:gs>
            <a:gs pos="50000">
              <a:schemeClr val="accent4">
                <a:hueOff val="0"/>
                <a:satOff val="0"/>
                <a:lumOff val="0"/>
                <a:alphaOff val="0"/>
                <a:tint val="90000"/>
                <a:shade val="58000"/>
                <a:satMod val="225000"/>
              </a:schemeClr>
            </a:gs>
            <a:gs pos="65000">
              <a:schemeClr val="accent4">
                <a:hueOff val="0"/>
                <a:satOff val="0"/>
                <a:lumOff val="0"/>
                <a:alphaOff val="0"/>
                <a:tint val="90000"/>
                <a:shade val="58000"/>
                <a:satMod val="225000"/>
              </a:schemeClr>
            </a:gs>
            <a:gs pos="80000">
              <a:schemeClr val="accent4">
                <a:hueOff val="0"/>
                <a:satOff val="0"/>
                <a:lumOff val="0"/>
                <a:alphaOff val="0"/>
                <a:tint val="90000"/>
                <a:shade val="69000"/>
                <a:satMod val="220000"/>
              </a:schemeClr>
            </a:gs>
            <a:gs pos="100000">
              <a:schemeClr val="accent4">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bg1"/>
              </a:solidFill>
            </a:rPr>
            <a:t>Professional Exp.</a:t>
          </a:r>
        </a:p>
      </dsp:txBody>
      <dsp:txXfrm>
        <a:off x="4817681" y="1995595"/>
        <a:ext cx="1314019" cy="657009"/>
      </dsp:txXfrm>
    </dsp:sp>
    <dsp:sp modelId="{13B3B386-6D78-42C3-93D6-8659CD9BB020}">
      <dsp:nvSpPr>
        <dsp:cNvPr id="0" name=""/>
        <dsp:cNvSpPr/>
      </dsp:nvSpPr>
      <dsp:spPr>
        <a:xfrm>
          <a:off x="4233856" y="3405073"/>
          <a:ext cx="1314019" cy="657009"/>
        </a:xfrm>
        <a:prstGeom prst="roundRect">
          <a:avLst/>
        </a:prstGeom>
        <a:gradFill rotWithShape="0">
          <a:gsLst>
            <a:gs pos="0">
              <a:schemeClr val="accent5">
                <a:hueOff val="0"/>
                <a:satOff val="0"/>
                <a:lumOff val="0"/>
                <a:alphaOff val="0"/>
                <a:tint val="75000"/>
                <a:shade val="85000"/>
                <a:satMod val="230000"/>
              </a:schemeClr>
            </a:gs>
            <a:gs pos="25000">
              <a:schemeClr val="accent5">
                <a:hueOff val="0"/>
                <a:satOff val="0"/>
                <a:lumOff val="0"/>
                <a:alphaOff val="0"/>
                <a:tint val="90000"/>
                <a:shade val="70000"/>
                <a:satMod val="220000"/>
              </a:schemeClr>
            </a:gs>
            <a:gs pos="50000">
              <a:schemeClr val="accent5">
                <a:hueOff val="0"/>
                <a:satOff val="0"/>
                <a:lumOff val="0"/>
                <a:alphaOff val="0"/>
                <a:tint val="90000"/>
                <a:shade val="58000"/>
                <a:satMod val="225000"/>
              </a:schemeClr>
            </a:gs>
            <a:gs pos="65000">
              <a:schemeClr val="accent5">
                <a:hueOff val="0"/>
                <a:satOff val="0"/>
                <a:lumOff val="0"/>
                <a:alphaOff val="0"/>
                <a:tint val="90000"/>
                <a:shade val="58000"/>
                <a:satMod val="225000"/>
              </a:schemeClr>
            </a:gs>
            <a:gs pos="80000">
              <a:schemeClr val="accent5">
                <a:hueOff val="0"/>
                <a:satOff val="0"/>
                <a:lumOff val="0"/>
                <a:alphaOff val="0"/>
                <a:tint val="90000"/>
                <a:shade val="69000"/>
                <a:satMod val="220000"/>
              </a:schemeClr>
            </a:gs>
            <a:gs pos="100000">
              <a:schemeClr val="accent5">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bg1"/>
              </a:solidFill>
            </a:rPr>
            <a:t>Physical Comfort</a:t>
          </a:r>
        </a:p>
      </dsp:txBody>
      <dsp:txXfrm>
        <a:off x="4233856" y="3405073"/>
        <a:ext cx="1314019" cy="657009"/>
      </dsp:txXfrm>
    </dsp:sp>
    <dsp:sp modelId="{956FBFB6-4482-49FA-AD81-BEACF99916B0}">
      <dsp:nvSpPr>
        <dsp:cNvPr id="0" name=""/>
        <dsp:cNvSpPr/>
      </dsp:nvSpPr>
      <dsp:spPr>
        <a:xfrm>
          <a:off x="2824377" y="3988898"/>
          <a:ext cx="1314019" cy="657009"/>
        </a:xfrm>
        <a:prstGeom prst="roundRect">
          <a:avLst/>
        </a:prstGeom>
        <a:gradFill rotWithShape="0">
          <a:gsLst>
            <a:gs pos="0">
              <a:schemeClr val="accent6">
                <a:hueOff val="0"/>
                <a:satOff val="0"/>
                <a:lumOff val="0"/>
                <a:alphaOff val="0"/>
                <a:tint val="75000"/>
                <a:shade val="85000"/>
                <a:satMod val="230000"/>
              </a:schemeClr>
            </a:gs>
            <a:gs pos="25000">
              <a:schemeClr val="accent6">
                <a:hueOff val="0"/>
                <a:satOff val="0"/>
                <a:lumOff val="0"/>
                <a:alphaOff val="0"/>
                <a:tint val="90000"/>
                <a:shade val="70000"/>
                <a:satMod val="220000"/>
              </a:schemeClr>
            </a:gs>
            <a:gs pos="50000">
              <a:schemeClr val="accent6">
                <a:hueOff val="0"/>
                <a:satOff val="0"/>
                <a:lumOff val="0"/>
                <a:alphaOff val="0"/>
                <a:tint val="90000"/>
                <a:shade val="58000"/>
                <a:satMod val="225000"/>
              </a:schemeClr>
            </a:gs>
            <a:gs pos="65000">
              <a:schemeClr val="accent6">
                <a:hueOff val="0"/>
                <a:satOff val="0"/>
                <a:lumOff val="0"/>
                <a:alphaOff val="0"/>
                <a:tint val="90000"/>
                <a:shade val="58000"/>
                <a:satMod val="225000"/>
              </a:schemeClr>
            </a:gs>
            <a:gs pos="80000">
              <a:schemeClr val="accent6">
                <a:hueOff val="0"/>
                <a:satOff val="0"/>
                <a:lumOff val="0"/>
                <a:alphaOff val="0"/>
                <a:tint val="90000"/>
                <a:shade val="69000"/>
                <a:satMod val="220000"/>
              </a:schemeClr>
            </a:gs>
            <a:gs pos="100000">
              <a:schemeClr val="accent6">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bg1"/>
              </a:solidFill>
            </a:rPr>
            <a:t>Emotional Comfort</a:t>
          </a:r>
        </a:p>
      </dsp:txBody>
      <dsp:txXfrm>
        <a:off x="2824377" y="3988898"/>
        <a:ext cx="1314019" cy="657009"/>
      </dsp:txXfrm>
    </dsp:sp>
    <dsp:sp modelId="{197FFFF0-07EE-4FBC-A963-02CA634D69AB}">
      <dsp:nvSpPr>
        <dsp:cNvPr id="0" name=""/>
        <dsp:cNvSpPr/>
      </dsp:nvSpPr>
      <dsp:spPr>
        <a:xfrm>
          <a:off x="1414899" y="3405073"/>
          <a:ext cx="1314019" cy="657009"/>
        </a:xfrm>
        <a:prstGeom prst="roundRect">
          <a:avLst/>
        </a:prstGeom>
        <a:gradFill rotWithShape="0">
          <a:gsLst>
            <a:gs pos="0">
              <a:schemeClr val="accent2">
                <a:hueOff val="0"/>
                <a:satOff val="0"/>
                <a:lumOff val="0"/>
                <a:alphaOff val="0"/>
                <a:tint val="75000"/>
                <a:shade val="85000"/>
                <a:satMod val="230000"/>
              </a:schemeClr>
            </a:gs>
            <a:gs pos="25000">
              <a:schemeClr val="accent2">
                <a:hueOff val="0"/>
                <a:satOff val="0"/>
                <a:lumOff val="0"/>
                <a:alphaOff val="0"/>
                <a:tint val="90000"/>
                <a:shade val="70000"/>
                <a:satMod val="220000"/>
              </a:schemeClr>
            </a:gs>
            <a:gs pos="50000">
              <a:schemeClr val="accent2">
                <a:hueOff val="0"/>
                <a:satOff val="0"/>
                <a:lumOff val="0"/>
                <a:alphaOff val="0"/>
                <a:tint val="90000"/>
                <a:shade val="58000"/>
                <a:satMod val="225000"/>
              </a:schemeClr>
            </a:gs>
            <a:gs pos="65000">
              <a:schemeClr val="accent2">
                <a:hueOff val="0"/>
                <a:satOff val="0"/>
                <a:lumOff val="0"/>
                <a:alphaOff val="0"/>
                <a:tint val="90000"/>
                <a:shade val="58000"/>
                <a:satMod val="225000"/>
              </a:schemeClr>
            </a:gs>
            <a:gs pos="80000">
              <a:schemeClr val="accent2">
                <a:hueOff val="0"/>
                <a:satOff val="0"/>
                <a:lumOff val="0"/>
                <a:alphaOff val="0"/>
                <a:tint val="90000"/>
                <a:shade val="69000"/>
                <a:satMod val="220000"/>
              </a:schemeClr>
            </a:gs>
            <a:gs pos="100000">
              <a:schemeClr val="accent2">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bg1"/>
              </a:solidFill>
            </a:rPr>
            <a:t>Goals / Plan Effectiveness</a:t>
          </a:r>
        </a:p>
      </dsp:txBody>
      <dsp:txXfrm>
        <a:off x="1414899" y="3405073"/>
        <a:ext cx="1314019" cy="657009"/>
      </dsp:txXfrm>
    </dsp:sp>
    <dsp:sp modelId="{E417CA3F-7824-4A23-A214-4360279753F3}">
      <dsp:nvSpPr>
        <dsp:cNvPr id="0" name=""/>
        <dsp:cNvSpPr/>
      </dsp:nvSpPr>
      <dsp:spPr>
        <a:xfrm>
          <a:off x="831073" y="1995595"/>
          <a:ext cx="1314019" cy="657009"/>
        </a:xfrm>
        <a:prstGeom prst="roundRect">
          <a:avLst/>
        </a:prstGeom>
        <a:gradFill rotWithShape="0">
          <a:gsLst>
            <a:gs pos="0">
              <a:schemeClr val="accent3">
                <a:hueOff val="0"/>
                <a:satOff val="0"/>
                <a:lumOff val="0"/>
                <a:alphaOff val="0"/>
                <a:tint val="75000"/>
                <a:shade val="85000"/>
                <a:satMod val="230000"/>
              </a:schemeClr>
            </a:gs>
            <a:gs pos="25000">
              <a:schemeClr val="accent3">
                <a:hueOff val="0"/>
                <a:satOff val="0"/>
                <a:lumOff val="0"/>
                <a:alphaOff val="0"/>
                <a:tint val="90000"/>
                <a:shade val="70000"/>
                <a:satMod val="220000"/>
              </a:schemeClr>
            </a:gs>
            <a:gs pos="50000">
              <a:schemeClr val="accent3">
                <a:hueOff val="0"/>
                <a:satOff val="0"/>
                <a:lumOff val="0"/>
                <a:alphaOff val="0"/>
                <a:tint val="90000"/>
                <a:shade val="58000"/>
                <a:satMod val="225000"/>
              </a:schemeClr>
            </a:gs>
            <a:gs pos="65000">
              <a:schemeClr val="accent3">
                <a:hueOff val="0"/>
                <a:satOff val="0"/>
                <a:lumOff val="0"/>
                <a:alphaOff val="0"/>
                <a:tint val="90000"/>
                <a:shade val="58000"/>
                <a:satMod val="225000"/>
              </a:schemeClr>
            </a:gs>
            <a:gs pos="80000">
              <a:schemeClr val="accent3">
                <a:hueOff val="0"/>
                <a:satOff val="0"/>
                <a:lumOff val="0"/>
                <a:alphaOff val="0"/>
                <a:tint val="90000"/>
                <a:shade val="69000"/>
                <a:satMod val="220000"/>
              </a:schemeClr>
            </a:gs>
            <a:gs pos="100000">
              <a:schemeClr val="accent3">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bg1"/>
              </a:solidFill>
            </a:rPr>
            <a:t>Achievements</a:t>
          </a:r>
        </a:p>
      </dsp:txBody>
      <dsp:txXfrm>
        <a:off x="831073" y="1995595"/>
        <a:ext cx="1314019" cy="657009"/>
      </dsp:txXfrm>
    </dsp:sp>
    <dsp:sp modelId="{BB05D26C-CC86-4A0B-9FF6-3C835CB4CA23}">
      <dsp:nvSpPr>
        <dsp:cNvPr id="0" name=""/>
        <dsp:cNvSpPr/>
      </dsp:nvSpPr>
      <dsp:spPr>
        <a:xfrm>
          <a:off x="1414899" y="586116"/>
          <a:ext cx="1314019" cy="657009"/>
        </a:xfrm>
        <a:prstGeom prst="roundRect">
          <a:avLst/>
        </a:prstGeom>
        <a:gradFill rotWithShape="0">
          <a:gsLst>
            <a:gs pos="0">
              <a:schemeClr val="accent4">
                <a:hueOff val="0"/>
                <a:satOff val="0"/>
                <a:lumOff val="0"/>
                <a:alphaOff val="0"/>
                <a:tint val="75000"/>
                <a:shade val="85000"/>
                <a:satMod val="230000"/>
              </a:schemeClr>
            </a:gs>
            <a:gs pos="25000">
              <a:schemeClr val="accent4">
                <a:hueOff val="0"/>
                <a:satOff val="0"/>
                <a:lumOff val="0"/>
                <a:alphaOff val="0"/>
                <a:tint val="90000"/>
                <a:shade val="70000"/>
                <a:satMod val="220000"/>
              </a:schemeClr>
            </a:gs>
            <a:gs pos="50000">
              <a:schemeClr val="accent4">
                <a:hueOff val="0"/>
                <a:satOff val="0"/>
                <a:lumOff val="0"/>
                <a:alphaOff val="0"/>
                <a:tint val="90000"/>
                <a:shade val="58000"/>
                <a:satMod val="225000"/>
              </a:schemeClr>
            </a:gs>
            <a:gs pos="65000">
              <a:schemeClr val="accent4">
                <a:hueOff val="0"/>
                <a:satOff val="0"/>
                <a:lumOff val="0"/>
                <a:alphaOff val="0"/>
                <a:tint val="90000"/>
                <a:shade val="58000"/>
                <a:satMod val="225000"/>
              </a:schemeClr>
            </a:gs>
            <a:gs pos="80000">
              <a:schemeClr val="accent4">
                <a:hueOff val="0"/>
                <a:satOff val="0"/>
                <a:lumOff val="0"/>
                <a:alphaOff val="0"/>
                <a:tint val="90000"/>
                <a:shade val="69000"/>
                <a:satMod val="220000"/>
              </a:schemeClr>
            </a:gs>
            <a:gs pos="100000">
              <a:schemeClr val="accent4">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bg1"/>
              </a:solidFill>
            </a:rPr>
            <a:t>Agency Outcomes</a:t>
          </a:r>
        </a:p>
      </dsp:txBody>
      <dsp:txXfrm>
        <a:off x="1414899" y="586116"/>
        <a:ext cx="1314019" cy="6570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CC10E6-384F-48B1-916C-F9E85A376548}">
      <dsp:nvSpPr>
        <dsp:cNvPr id="0" name=""/>
        <dsp:cNvSpPr/>
      </dsp:nvSpPr>
      <dsp:spPr>
        <a:xfrm>
          <a:off x="1" y="1398267"/>
          <a:ext cx="2486248" cy="2486248"/>
        </a:xfrm>
        <a:prstGeom prst="ellipse">
          <a:avLst/>
        </a:prstGeom>
        <a:solidFill>
          <a:schemeClr val="accent2">
            <a:alpha val="50000"/>
            <a:hueOff val="0"/>
            <a:satOff val="0"/>
            <a:lumOff val="0"/>
            <a:alphaOff val="0"/>
          </a:schemeClr>
        </a:soli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36827" tIns="22860" rIns="136827" bIns="22860" numCol="1" spcCol="1270" anchor="ctr" anchorCtr="0">
          <a:noAutofit/>
        </a:bodyPr>
        <a:lstStyle/>
        <a:p>
          <a:pPr marL="0" lvl="0" indent="0" algn="ctr" defTabSz="800100">
            <a:lnSpc>
              <a:spcPct val="90000"/>
            </a:lnSpc>
            <a:spcBef>
              <a:spcPct val="0"/>
            </a:spcBef>
            <a:spcAft>
              <a:spcPct val="35000"/>
            </a:spcAft>
            <a:buNone/>
          </a:pPr>
          <a:r>
            <a:rPr lang="en-US" sz="1800" kern="1200" dirty="0"/>
            <a:t>Pre Interview Experience</a:t>
          </a:r>
        </a:p>
      </dsp:txBody>
      <dsp:txXfrm>
        <a:off x="1" y="1398267"/>
        <a:ext cx="2486248" cy="2486248"/>
      </dsp:txXfrm>
    </dsp:sp>
    <dsp:sp modelId="{3D919CAD-C815-4A39-B17C-1277BA6FE70A}">
      <dsp:nvSpPr>
        <dsp:cNvPr id="0" name=""/>
        <dsp:cNvSpPr/>
      </dsp:nvSpPr>
      <dsp:spPr>
        <a:xfrm>
          <a:off x="1991476" y="1423875"/>
          <a:ext cx="2486248" cy="2486248"/>
        </a:xfrm>
        <a:prstGeom prst="ellipse">
          <a:avLst/>
        </a:prstGeom>
        <a:solidFill>
          <a:schemeClr val="accent3">
            <a:alpha val="50000"/>
            <a:hueOff val="0"/>
            <a:satOff val="0"/>
            <a:lumOff val="0"/>
            <a:alphaOff val="0"/>
          </a:schemeClr>
        </a:soli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36827" tIns="22860" rIns="136827" bIns="22860" numCol="1" spcCol="1270" anchor="ctr" anchorCtr="0">
          <a:noAutofit/>
        </a:bodyPr>
        <a:lstStyle/>
        <a:p>
          <a:pPr marL="0" lvl="0" indent="0" algn="ctr" defTabSz="800100">
            <a:lnSpc>
              <a:spcPct val="90000"/>
            </a:lnSpc>
            <a:spcBef>
              <a:spcPct val="0"/>
            </a:spcBef>
            <a:spcAft>
              <a:spcPct val="35000"/>
            </a:spcAft>
            <a:buNone/>
          </a:pPr>
          <a:r>
            <a:rPr lang="en-US" sz="1800" kern="1200" dirty="0"/>
            <a:t>Interview Experience</a:t>
          </a:r>
        </a:p>
      </dsp:txBody>
      <dsp:txXfrm>
        <a:off x="1991476" y="1423875"/>
        <a:ext cx="2486248" cy="2486248"/>
      </dsp:txXfrm>
    </dsp:sp>
    <dsp:sp modelId="{2DF23DE1-D1BD-470C-80F3-863D76832BB3}">
      <dsp:nvSpPr>
        <dsp:cNvPr id="0" name=""/>
        <dsp:cNvSpPr/>
      </dsp:nvSpPr>
      <dsp:spPr>
        <a:xfrm>
          <a:off x="4017644" y="1398267"/>
          <a:ext cx="2486248" cy="2486248"/>
        </a:xfrm>
        <a:prstGeom prst="ellipse">
          <a:avLst/>
        </a:prstGeom>
        <a:solidFill>
          <a:schemeClr val="accent4">
            <a:alpha val="50000"/>
            <a:hueOff val="0"/>
            <a:satOff val="0"/>
            <a:lumOff val="0"/>
            <a:alphaOff val="0"/>
          </a:schemeClr>
        </a:soli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36827" tIns="22860" rIns="136827" bIns="22860" numCol="1" spcCol="1270" anchor="ctr" anchorCtr="0">
          <a:noAutofit/>
        </a:bodyPr>
        <a:lstStyle/>
        <a:p>
          <a:pPr marL="0" lvl="0" indent="0" algn="ctr" defTabSz="800100">
            <a:lnSpc>
              <a:spcPct val="90000"/>
            </a:lnSpc>
            <a:spcBef>
              <a:spcPct val="0"/>
            </a:spcBef>
            <a:spcAft>
              <a:spcPct val="35000"/>
            </a:spcAft>
            <a:buNone/>
          </a:pPr>
          <a:r>
            <a:rPr lang="en-US" sz="1800" kern="1200" dirty="0"/>
            <a:t>Post Interview Experience</a:t>
          </a:r>
        </a:p>
      </dsp:txBody>
      <dsp:txXfrm>
        <a:off x="4017644" y="1398267"/>
        <a:ext cx="2486248" cy="2486248"/>
      </dsp:txXfrm>
    </dsp:sp>
    <dsp:sp modelId="{86FD6C88-89F1-40EA-9249-76ACD165B0DA}">
      <dsp:nvSpPr>
        <dsp:cNvPr id="0" name=""/>
        <dsp:cNvSpPr/>
      </dsp:nvSpPr>
      <dsp:spPr>
        <a:xfrm>
          <a:off x="5969473" y="1423875"/>
          <a:ext cx="2486248" cy="2486248"/>
        </a:xfrm>
        <a:prstGeom prst="ellipse">
          <a:avLst/>
        </a:prstGeom>
        <a:solidFill>
          <a:schemeClr val="accent5">
            <a:alpha val="50000"/>
            <a:hueOff val="0"/>
            <a:satOff val="0"/>
            <a:lumOff val="0"/>
            <a:alphaOff val="0"/>
          </a:schemeClr>
        </a:soli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36827" tIns="22860" rIns="136827" bIns="22860" numCol="1" spcCol="1270" anchor="ctr" anchorCtr="0">
          <a:noAutofit/>
        </a:bodyPr>
        <a:lstStyle/>
        <a:p>
          <a:pPr marL="0" lvl="0" indent="0" algn="ctr" defTabSz="800100">
            <a:lnSpc>
              <a:spcPct val="90000"/>
            </a:lnSpc>
            <a:spcBef>
              <a:spcPct val="0"/>
            </a:spcBef>
            <a:spcAft>
              <a:spcPct val="35000"/>
            </a:spcAft>
            <a:buNone/>
          </a:pPr>
          <a:r>
            <a:rPr lang="en-US" sz="1800" kern="1200" dirty="0"/>
            <a:t>Outcomes Measures</a:t>
          </a:r>
        </a:p>
      </dsp:txBody>
      <dsp:txXfrm>
        <a:off x="5969473" y="1423875"/>
        <a:ext cx="2486248" cy="24862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FF767E-C648-43F3-A54D-BC3EFBE3A487}">
      <dsp:nvSpPr>
        <dsp:cNvPr id="0" name=""/>
        <dsp:cNvSpPr/>
      </dsp:nvSpPr>
      <dsp:spPr>
        <a:xfrm rot="5400000">
          <a:off x="-222429" y="222429"/>
          <a:ext cx="1482862" cy="1038004"/>
        </a:xfrm>
        <a:prstGeom prst="chevron">
          <a:avLst/>
        </a:prstGeom>
        <a:gradFill rotWithShape="0">
          <a:gsLst>
            <a:gs pos="0">
              <a:schemeClr val="accent2">
                <a:hueOff val="0"/>
                <a:satOff val="0"/>
                <a:lumOff val="0"/>
                <a:alphaOff val="0"/>
                <a:tint val="75000"/>
                <a:shade val="85000"/>
                <a:satMod val="230000"/>
              </a:schemeClr>
            </a:gs>
            <a:gs pos="25000">
              <a:schemeClr val="accent2">
                <a:hueOff val="0"/>
                <a:satOff val="0"/>
                <a:lumOff val="0"/>
                <a:alphaOff val="0"/>
                <a:tint val="90000"/>
                <a:shade val="70000"/>
                <a:satMod val="220000"/>
              </a:schemeClr>
            </a:gs>
            <a:gs pos="50000">
              <a:schemeClr val="accent2">
                <a:hueOff val="0"/>
                <a:satOff val="0"/>
                <a:lumOff val="0"/>
                <a:alphaOff val="0"/>
                <a:tint val="90000"/>
                <a:shade val="58000"/>
                <a:satMod val="225000"/>
              </a:schemeClr>
            </a:gs>
            <a:gs pos="65000">
              <a:schemeClr val="accent2">
                <a:hueOff val="0"/>
                <a:satOff val="0"/>
                <a:lumOff val="0"/>
                <a:alphaOff val="0"/>
                <a:tint val="90000"/>
                <a:shade val="58000"/>
                <a:satMod val="225000"/>
              </a:schemeClr>
            </a:gs>
            <a:gs pos="80000">
              <a:schemeClr val="accent2">
                <a:hueOff val="0"/>
                <a:satOff val="0"/>
                <a:lumOff val="0"/>
                <a:alphaOff val="0"/>
                <a:tint val="90000"/>
                <a:shade val="69000"/>
                <a:satMod val="220000"/>
              </a:schemeClr>
            </a:gs>
            <a:gs pos="100000">
              <a:schemeClr val="accent2">
                <a:hueOff val="0"/>
                <a:satOff val="0"/>
                <a:lumOff val="0"/>
                <a:alphaOff val="0"/>
                <a:tint val="77000"/>
                <a:shade val="80000"/>
                <a:satMod val="230000"/>
              </a:schemeClr>
            </a:gs>
          </a:gsLst>
          <a:lin ang="5400000" scaled="1"/>
        </a:gradFill>
        <a:ln w="10000" cap="flat" cmpd="sng" algn="ctr">
          <a:solidFill>
            <a:schemeClr val="accent2">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1</a:t>
          </a:r>
        </a:p>
      </dsp:txBody>
      <dsp:txXfrm rot="-5400000">
        <a:off x="0" y="519002"/>
        <a:ext cx="1038004" cy="444858"/>
      </dsp:txXfrm>
    </dsp:sp>
    <dsp:sp modelId="{11BBD5CC-2C00-44B5-8A77-B0DB659C060C}">
      <dsp:nvSpPr>
        <dsp:cNvPr id="0" name=""/>
        <dsp:cNvSpPr/>
      </dsp:nvSpPr>
      <dsp:spPr>
        <a:xfrm rot="5400000">
          <a:off x="3084818" y="-2046813"/>
          <a:ext cx="964367" cy="5057995"/>
        </a:xfrm>
        <a:prstGeom prst="round2SameRect">
          <a:avLst/>
        </a:prstGeom>
        <a:solidFill>
          <a:schemeClr val="lt1">
            <a:alpha val="90000"/>
            <a:hueOff val="0"/>
            <a:satOff val="0"/>
            <a:lumOff val="0"/>
            <a:alphaOff val="0"/>
          </a:schemeClr>
        </a:solidFill>
        <a:ln w="10000" cap="flat" cmpd="sng" algn="ctr">
          <a:solidFill>
            <a:schemeClr val="accent2">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effectLst/>
              <a:latin typeface="+mj-lt"/>
            </a:rPr>
            <a:t>Pre Interview</a:t>
          </a:r>
          <a:endParaRPr lang="en-US" sz="2000" kern="1200" dirty="0"/>
        </a:p>
        <a:p>
          <a:pPr marL="228600" lvl="1" indent="-228600" algn="l" defTabSz="889000">
            <a:lnSpc>
              <a:spcPct val="90000"/>
            </a:lnSpc>
            <a:spcBef>
              <a:spcPct val="0"/>
            </a:spcBef>
            <a:spcAft>
              <a:spcPct val="15000"/>
            </a:spcAft>
            <a:buChar char="•"/>
          </a:pPr>
          <a:r>
            <a:rPr lang="en-US" sz="2000" kern="1200" dirty="0">
              <a:latin typeface="+mj-lt"/>
            </a:rPr>
            <a:t>Intake Forms</a:t>
          </a:r>
        </a:p>
        <a:p>
          <a:pPr marL="228600" lvl="1" indent="-228600" algn="l" defTabSz="889000">
            <a:lnSpc>
              <a:spcPct val="90000"/>
            </a:lnSpc>
            <a:spcBef>
              <a:spcPct val="0"/>
            </a:spcBef>
            <a:spcAft>
              <a:spcPct val="15000"/>
            </a:spcAft>
            <a:buChar char="•"/>
          </a:pPr>
          <a:r>
            <a:rPr lang="en-US" sz="2000" kern="1200" dirty="0">
              <a:latin typeface="+mj-lt"/>
            </a:rPr>
            <a:t>On Line Capabilities</a:t>
          </a:r>
          <a:endParaRPr lang="en-US" sz="1800" kern="1200" dirty="0">
            <a:latin typeface="+mj-lt"/>
          </a:endParaRPr>
        </a:p>
      </dsp:txBody>
      <dsp:txXfrm rot="-5400000">
        <a:off x="1038005" y="47077"/>
        <a:ext cx="5010918" cy="870213"/>
      </dsp:txXfrm>
    </dsp:sp>
    <dsp:sp modelId="{82D30363-33BE-4C3B-A715-F7E3ED9C6931}">
      <dsp:nvSpPr>
        <dsp:cNvPr id="0" name=""/>
        <dsp:cNvSpPr/>
      </dsp:nvSpPr>
      <dsp:spPr>
        <a:xfrm rot="5400000">
          <a:off x="-222429" y="1512997"/>
          <a:ext cx="1482862" cy="1038004"/>
        </a:xfrm>
        <a:prstGeom prst="chevron">
          <a:avLst/>
        </a:prstGeom>
        <a:gradFill rotWithShape="0">
          <a:gsLst>
            <a:gs pos="0">
              <a:schemeClr val="accent3">
                <a:hueOff val="0"/>
                <a:satOff val="0"/>
                <a:lumOff val="0"/>
                <a:alphaOff val="0"/>
                <a:tint val="75000"/>
                <a:shade val="85000"/>
                <a:satMod val="230000"/>
              </a:schemeClr>
            </a:gs>
            <a:gs pos="25000">
              <a:schemeClr val="accent3">
                <a:hueOff val="0"/>
                <a:satOff val="0"/>
                <a:lumOff val="0"/>
                <a:alphaOff val="0"/>
                <a:tint val="90000"/>
                <a:shade val="70000"/>
                <a:satMod val="220000"/>
              </a:schemeClr>
            </a:gs>
            <a:gs pos="50000">
              <a:schemeClr val="accent3">
                <a:hueOff val="0"/>
                <a:satOff val="0"/>
                <a:lumOff val="0"/>
                <a:alphaOff val="0"/>
                <a:tint val="90000"/>
                <a:shade val="58000"/>
                <a:satMod val="225000"/>
              </a:schemeClr>
            </a:gs>
            <a:gs pos="65000">
              <a:schemeClr val="accent3">
                <a:hueOff val="0"/>
                <a:satOff val="0"/>
                <a:lumOff val="0"/>
                <a:alphaOff val="0"/>
                <a:tint val="90000"/>
                <a:shade val="58000"/>
                <a:satMod val="225000"/>
              </a:schemeClr>
            </a:gs>
            <a:gs pos="80000">
              <a:schemeClr val="accent3">
                <a:hueOff val="0"/>
                <a:satOff val="0"/>
                <a:lumOff val="0"/>
                <a:alphaOff val="0"/>
                <a:tint val="90000"/>
                <a:shade val="69000"/>
                <a:satMod val="220000"/>
              </a:schemeClr>
            </a:gs>
            <a:gs pos="100000">
              <a:schemeClr val="accent3">
                <a:hueOff val="0"/>
                <a:satOff val="0"/>
                <a:lumOff val="0"/>
                <a:alphaOff val="0"/>
                <a:tint val="77000"/>
                <a:shade val="80000"/>
                <a:satMod val="230000"/>
              </a:schemeClr>
            </a:gs>
          </a:gsLst>
          <a:lin ang="5400000" scaled="1"/>
        </a:gradFill>
        <a:ln w="10000" cap="flat" cmpd="sng" algn="ctr">
          <a:solidFill>
            <a:schemeClr val="accent3">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2</a:t>
          </a:r>
        </a:p>
      </dsp:txBody>
      <dsp:txXfrm rot="-5400000">
        <a:off x="0" y="1809570"/>
        <a:ext cx="1038004" cy="444858"/>
      </dsp:txXfrm>
    </dsp:sp>
    <dsp:sp modelId="{01146A41-71C3-465D-A981-9C5B2CD25B14}">
      <dsp:nvSpPr>
        <dsp:cNvPr id="0" name=""/>
        <dsp:cNvSpPr/>
      </dsp:nvSpPr>
      <dsp:spPr>
        <a:xfrm rot="5400000">
          <a:off x="3096997" y="-738374"/>
          <a:ext cx="950125" cy="5047829"/>
        </a:xfrm>
        <a:prstGeom prst="round2SameRect">
          <a:avLst/>
        </a:prstGeom>
        <a:solidFill>
          <a:schemeClr val="lt1">
            <a:alpha val="90000"/>
            <a:hueOff val="0"/>
            <a:satOff val="0"/>
            <a:lumOff val="0"/>
            <a:alphaOff val="0"/>
          </a:schemeClr>
        </a:solidFill>
        <a:ln w="10000" cap="flat" cmpd="sng" algn="ctr">
          <a:solidFill>
            <a:schemeClr val="accent3">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effectLst/>
              <a:latin typeface="+mj-lt"/>
            </a:rPr>
            <a:t>Reception Greeting</a:t>
          </a:r>
          <a:endParaRPr lang="en-US" sz="2000" kern="1200" dirty="0">
            <a:solidFill>
              <a:schemeClr val="tx2"/>
            </a:solidFill>
            <a:effectLst/>
            <a:latin typeface="+mj-lt"/>
          </a:endParaRPr>
        </a:p>
        <a:p>
          <a:pPr marL="228600" lvl="1" indent="-228600" algn="l" defTabSz="889000">
            <a:lnSpc>
              <a:spcPct val="90000"/>
            </a:lnSpc>
            <a:spcBef>
              <a:spcPct val="0"/>
            </a:spcBef>
            <a:spcAft>
              <a:spcPct val="15000"/>
            </a:spcAft>
            <a:buChar char="•"/>
          </a:pPr>
          <a:r>
            <a:rPr lang="en-US" sz="2000" kern="1200" dirty="0">
              <a:effectLst/>
              <a:latin typeface="+mj-lt"/>
            </a:rPr>
            <a:t>Waiting Area</a:t>
          </a:r>
        </a:p>
        <a:p>
          <a:pPr marL="228600" lvl="1" indent="-228600" algn="l" defTabSz="889000">
            <a:lnSpc>
              <a:spcPct val="90000"/>
            </a:lnSpc>
            <a:spcBef>
              <a:spcPct val="0"/>
            </a:spcBef>
            <a:spcAft>
              <a:spcPct val="15000"/>
            </a:spcAft>
            <a:buChar char="•"/>
          </a:pPr>
          <a:r>
            <a:rPr lang="en-US" sz="2000" kern="1200" dirty="0">
              <a:effectLst/>
              <a:latin typeface="+mj-lt"/>
            </a:rPr>
            <a:t>Physical Space</a:t>
          </a:r>
        </a:p>
      </dsp:txBody>
      <dsp:txXfrm rot="-5400000">
        <a:off x="1048146" y="1356858"/>
        <a:ext cx="5001448" cy="857363"/>
      </dsp:txXfrm>
    </dsp:sp>
    <dsp:sp modelId="{F97814AD-D033-4EA5-8531-8A980F2416E9}">
      <dsp:nvSpPr>
        <dsp:cNvPr id="0" name=""/>
        <dsp:cNvSpPr/>
      </dsp:nvSpPr>
      <dsp:spPr>
        <a:xfrm rot="5400000">
          <a:off x="-222429" y="2800403"/>
          <a:ext cx="1482862" cy="1038004"/>
        </a:xfrm>
        <a:prstGeom prst="chevron">
          <a:avLst/>
        </a:prstGeom>
        <a:gradFill rotWithShape="0">
          <a:gsLst>
            <a:gs pos="0">
              <a:schemeClr val="accent4">
                <a:hueOff val="0"/>
                <a:satOff val="0"/>
                <a:lumOff val="0"/>
                <a:alphaOff val="0"/>
                <a:tint val="75000"/>
                <a:shade val="85000"/>
                <a:satMod val="230000"/>
              </a:schemeClr>
            </a:gs>
            <a:gs pos="25000">
              <a:schemeClr val="accent4">
                <a:hueOff val="0"/>
                <a:satOff val="0"/>
                <a:lumOff val="0"/>
                <a:alphaOff val="0"/>
                <a:tint val="90000"/>
                <a:shade val="70000"/>
                <a:satMod val="220000"/>
              </a:schemeClr>
            </a:gs>
            <a:gs pos="50000">
              <a:schemeClr val="accent4">
                <a:hueOff val="0"/>
                <a:satOff val="0"/>
                <a:lumOff val="0"/>
                <a:alphaOff val="0"/>
                <a:tint val="90000"/>
                <a:shade val="58000"/>
                <a:satMod val="225000"/>
              </a:schemeClr>
            </a:gs>
            <a:gs pos="65000">
              <a:schemeClr val="accent4">
                <a:hueOff val="0"/>
                <a:satOff val="0"/>
                <a:lumOff val="0"/>
                <a:alphaOff val="0"/>
                <a:tint val="90000"/>
                <a:shade val="58000"/>
                <a:satMod val="225000"/>
              </a:schemeClr>
            </a:gs>
            <a:gs pos="80000">
              <a:schemeClr val="accent4">
                <a:hueOff val="0"/>
                <a:satOff val="0"/>
                <a:lumOff val="0"/>
                <a:alphaOff val="0"/>
                <a:tint val="90000"/>
                <a:shade val="69000"/>
                <a:satMod val="220000"/>
              </a:schemeClr>
            </a:gs>
            <a:gs pos="100000">
              <a:schemeClr val="accent4">
                <a:hueOff val="0"/>
                <a:satOff val="0"/>
                <a:lumOff val="0"/>
                <a:alphaOff val="0"/>
                <a:tint val="77000"/>
                <a:shade val="80000"/>
                <a:satMod val="230000"/>
              </a:schemeClr>
            </a:gs>
          </a:gsLst>
          <a:lin ang="5400000" scaled="1"/>
        </a:gradFill>
        <a:ln w="10000" cap="flat" cmpd="sng" algn="ctr">
          <a:solidFill>
            <a:schemeClr val="accent4">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3</a:t>
          </a:r>
          <a:endParaRPr lang="en-US" sz="3200" kern="1200" dirty="0">
            <a:solidFill>
              <a:schemeClr val="tx2"/>
            </a:solidFill>
            <a:effectLst/>
            <a:latin typeface="+mj-lt"/>
          </a:endParaRPr>
        </a:p>
      </dsp:txBody>
      <dsp:txXfrm rot="-5400000">
        <a:off x="0" y="3096976"/>
        <a:ext cx="1038004" cy="444858"/>
      </dsp:txXfrm>
    </dsp:sp>
    <dsp:sp modelId="{42779386-2D5A-4DF1-BB21-4E419828DD18}">
      <dsp:nvSpPr>
        <dsp:cNvPr id="0" name=""/>
        <dsp:cNvSpPr/>
      </dsp:nvSpPr>
      <dsp:spPr>
        <a:xfrm rot="5400000">
          <a:off x="3085071" y="530906"/>
          <a:ext cx="963860" cy="5057995"/>
        </a:xfrm>
        <a:prstGeom prst="round2SameRect">
          <a:avLst/>
        </a:prstGeom>
        <a:solidFill>
          <a:schemeClr val="lt1">
            <a:alpha val="90000"/>
            <a:hueOff val="0"/>
            <a:satOff val="0"/>
            <a:lumOff val="0"/>
            <a:alphaOff val="0"/>
          </a:schemeClr>
        </a:solidFill>
        <a:ln w="10000" cap="flat" cmpd="sng" algn="ctr">
          <a:solidFill>
            <a:schemeClr val="accent4">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effectLst/>
              <a:latin typeface="+mj-lt"/>
            </a:rPr>
            <a:t>Timeliness</a:t>
          </a:r>
        </a:p>
        <a:p>
          <a:pPr marL="228600" lvl="1" indent="-228600" algn="l" defTabSz="889000">
            <a:lnSpc>
              <a:spcPct val="90000"/>
            </a:lnSpc>
            <a:spcBef>
              <a:spcPct val="0"/>
            </a:spcBef>
            <a:spcAft>
              <a:spcPct val="15000"/>
            </a:spcAft>
            <a:buChar char="•"/>
          </a:pPr>
          <a:r>
            <a:rPr lang="en-US" sz="2000" kern="1200" dirty="0">
              <a:effectLst/>
              <a:latin typeface="+mj-lt"/>
            </a:rPr>
            <a:t>Privacy</a:t>
          </a:r>
        </a:p>
        <a:p>
          <a:pPr marL="228600" lvl="1" indent="-228600" algn="l" defTabSz="889000">
            <a:lnSpc>
              <a:spcPct val="90000"/>
            </a:lnSpc>
            <a:spcBef>
              <a:spcPct val="0"/>
            </a:spcBef>
            <a:spcAft>
              <a:spcPct val="15000"/>
            </a:spcAft>
            <a:buChar char="•"/>
          </a:pPr>
          <a:r>
            <a:rPr lang="en-US" sz="2000" kern="1200" dirty="0">
              <a:effectLst/>
              <a:latin typeface="+mj-lt"/>
            </a:rPr>
            <a:t>Barriers</a:t>
          </a:r>
        </a:p>
      </dsp:txBody>
      <dsp:txXfrm rot="-5400000">
        <a:off x="1038004" y="2625025"/>
        <a:ext cx="5010943" cy="86975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FF767E-C648-43F3-A54D-BC3EFBE3A487}">
      <dsp:nvSpPr>
        <dsp:cNvPr id="0" name=""/>
        <dsp:cNvSpPr/>
      </dsp:nvSpPr>
      <dsp:spPr>
        <a:xfrm rot="5400000">
          <a:off x="-222429" y="222429"/>
          <a:ext cx="1482862" cy="1038004"/>
        </a:xfrm>
        <a:prstGeom prst="chevron">
          <a:avLst/>
        </a:prstGeom>
        <a:gradFill rotWithShape="0">
          <a:gsLst>
            <a:gs pos="0">
              <a:schemeClr val="accent2">
                <a:hueOff val="0"/>
                <a:satOff val="0"/>
                <a:lumOff val="0"/>
                <a:alphaOff val="0"/>
                <a:tint val="75000"/>
                <a:shade val="85000"/>
                <a:satMod val="230000"/>
              </a:schemeClr>
            </a:gs>
            <a:gs pos="25000">
              <a:schemeClr val="accent2">
                <a:hueOff val="0"/>
                <a:satOff val="0"/>
                <a:lumOff val="0"/>
                <a:alphaOff val="0"/>
                <a:tint val="90000"/>
                <a:shade val="70000"/>
                <a:satMod val="220000"/>
              </a:schemeClr>
            </a:gs>
            <a:gs pos="50000">
              <a:schemeClr val="accent2">
                <a:hueOff val="0"/>
                <a:satOff val="0"/>
                <a:lumOff val="0"/>
                <a:alphaOff val="0"/>
                <a:tint val="90000"/>
                <a:shade val="58000"/>
                <a:satMod val="225000"/>
              </a:schemeClr>
            </a:gs>
            <a:gs pos="65000">
              <a:schemeClr val="accent2">
                <a:hueOff val="0"/>
                <a:satOff val="0"/>
                <a:lumOff val="0"/>
                <a:alphaOff val="0"/>
                <a:tint val="90000"/>
                <a:shade val="58000"/>
                <a:satMod val="225000"/>
              </a:schemeClr>
            </a:gs>
            <a:gs pos="80000">
              <a:schemeClr val="accent2">
                <a:hueOff val="0"/>
                <a:satOff val="0"/>
                <a:lumOff val="0"/>
                <a:alphaOff val="0"/>
                <a:tint val="90000"/>
                <a:shade val="69000"/>
                <a:satMod val="220000"/>
              </a:schemeClr>
            </a:gs>
            <a:gs pos="100000">
              <a:schemeClr val="accent2">
                <a:hueOff val="0"/>
                <a:satOff val="0"/>
                <a:lumOff val="0"/>
                <a:alphaOff val="0"/>
                <a:tint val="77000"/>
                <a:shade val="80000"/>
                <a:satMod val="230000"/>
              </a:schemeClr>
            </a:gs>
          </a:gsLst>
          <a:lin ang="5400000" scaled="1"/>
        </a:gradFill>
        <a:ln w="10000" cap="flat" cmpd="sng" algn="ctr">
          <a:solidFill>
            <a:schemeClr val="accent2">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4</a:t>
          </a:r>
        </a:p>
      </dsp:txBody>
      <dsp:txXfrm rot="-5400000">
        <a:off x="0" y="519002"/>
        <a:ext cx="1038004" cy="444858"/>
      </dsp:txXfrm>
    </dsp:sp>
    <dsp:sp modelId="{11BBD5CC-2C00-44B5-8A77-B0DB659C060C}">
      <dsp:nvSpPr>
        <dsp:cNvPr id="0" name=""/>
        <dsp:cNvSpPr/>
      </dsp:nvSpPr>
      <dsp:spPr>
        <a:xfrm rot="5400000">
          <a:off x="3084818" y="-2043650"/>
          <a:ext cx="964367" cy="5057995"/>
        </a:xfrm>
        <a:prstGeom prst="round2SameRect">
          <a:avLst/>
        </a:prstGeom>
        <a:solidFill>
          <a:schemeClr val="lt1">
            <a:alpha val="90000"/>
            <a:hueOff val="0"/>
            <a:satOff val="0"/>
            <a:lumOff val="0"/>
            <a:alphaOff val="0"/>
          </a:schemeClr>
        </a:solidFill>
        <a:ln w="10000" cap="flat" cmpd="sng" algn="ctr">
          <a:solidFill>
            <a:schemeClr val="accent2">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effectLst/>
              <a:latin typeface="+mj-lt"/>
            </a:rPr>
            <a:t>Referral Tracking</a:t>
          </a:r>
          <a:endParaRPr lang="en-US" sz="2000" kern="1200" dirty="0"/>
        </a:p>
        <a:p>
          <a:pPr marL="228600" lvl="1" indent="-228600" algn="l" defTabSz="889000">
            <a:lnSpc>
              <a:spcPct val="90000"/>
            </a:lnSpc>
            <a:spcBef>
              <a:spcPct val="0"/>
            </a:spcBef>
            <a:spcAft>
              <a:spcPct val="15000"/>
            </a:spcAft>
            <a:buChar char="•"/>
          </a:pPr>
          <a:r>
            <a:rPr lang="en-US" sz="2000" kern="1200" dirty="0">
              <a:latin typeface="+mj-lt"/>
            </a:rPr>
            <a:t>Data Base /Notes </a:t>
          </a:r>
        </a:p>
        <a:p>
          <a:pPr marL="228600" lvl="1" indent="-228600" algn="l" defTabSz="889000">
            <a:lnSpc>
              <a:spcPct val="90000"/>
            </a:lnSpc>
            <a:spcBef>
              <a:spcPct val="0"/>
            </a:spcBef>
            <a:spcAft>
              <a:spcPct val="15000"/>
            </a:spcAft>
            <a:buChar char="•"/>
          </a:pPr>
          <a:r>
            <a:rPr lang="en-US" sz="2000" kern="1200" dirty="0">
              <a:latin typeface="+mj-lt"/>
            </a:rPr>
            <a:t>Paper / Electronic Compatibility </a:t>
          </a:r>
        </a:p>
      </dsp:txBody>
      <dsp:txXfrm rot="-5400000">
        <a:off x="1038005" y="50240"/>
        <a:ext cx="5010918" cy="870213"/>
      </dsp:txXfrm>
    </dsp:sp>
    <dsp:sp modelId="{82D30363-33BE-4C3B-A715-F7E3ED9C6931}">
      <dsp:nvSpPr>
        <dsp:cNvPr id="0" name=""/>
        <dsp:cNvSpPr/>
      </dsp:nvSpPr>
      <dsp:spPr>
        <a:xfrm rot="5400000">
          <a:off x="-222429" y="1512997"/>
          <a:ext cx="1482862" cy="1038004"/>
        </a:xfrm>
        <a:prstGeom prst="chevron">
          <a:avLst/>
        </a:prstGeom>
        <a:gradFill rotWithShape="0">
          <a:gsLst>
            <a:gs pos="0">
              <a:schemeClr val="accent3">
                <a:hueOff val="0"/>
                <a:satOff val="0"/>
                <a:lumOff val="0"/>
                <a:alphaOff val="0"/>
                <a:tint val="75000"/>
                <a:shade val="85000"/>
                <a:satMod val="230000"/>
              </a:schemeClr>
            </a:gs>
            <a:gs pos="25000">
              <a:schemeClr val="accent3">
                <a:hueOff val="0"/>
                <a:satOff val="0"/>
                <a:lumOff val="0"/>
                <a:alphaOff val="0"/>
                <a:tint val="90000"/>
                <a:shade val="70000"/>
                <a:satMod val="220000"/>
              </a:schemeClr>
            </a:gs>
            <a:gs pos="50000">
              <a:schemeClr val="accent3">
                <a:hueOff val="0"/>
                <a:satOff val="0"/>
                <a:lumOff val="0"/>
                <a:alphaOff val="0"/>
                <a:tint val="90000"/>
                <a:shade val="58000"/>
                <a:satMod val="225000"/>
              </a:schemeClr>
            </a:gs>
            <a:gs pos="65000">
              <a:schemeClr val="accent3">
                <a:hueOff val="0"/>
                <a:satOff val="0"/>
                <a:lumOff val="0"/>
                <a:alphaOff val="0"/>
                <a:tint val="90000"/>
                <a:shade val="58000"/>
                <a:satMod val="225000"/>
              </a:schemeClr>
            </a:gs>
            <a:gs pos="80000">
              <a:schemeClr val="accent3">
                <a:hueOff val="0"/>
                <a:satOff val="0"/>
                <a:lumOff val="0"/>
                <a:alphaOff val="0"/>
                <a:tint val="90000"/>
                <a:shade val="69000"/>
                <a:satMod val="220000"/>
              </a:schemeClr>
            </a:gs>
            <a:gs pos="100000">
              <a:schemeClr val="accent3">
                <a:hueOff val="0"/>
                <a:satOff val="0"/>
                <a:lumOff val="0"/>
                <a:alphaOff val="0"/>
                <a:tint val="77000"/>
                <a:shade val="80000"/>
                <a:satMod val="230000"/>
              </a:schemeClr>
            </a:gs>
          </a:gsLst>
          <a:lin ang="5400000" scaled="1"/>
        </a:gradFill>
        <a:ln w="10000" cap="flat" cmpd="sng" algn="ctr">
          <a:solidFill>
            <a:schemeClr val="accent3">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5</a:t>
          </a:r>
        </a:p>
      </dsp:txBody>
      <dsp:txXfrm rot="-5400000">
        <a:off x="0" y="1809570"/>
        <a:ext cx="1038004" cy="444858"/>
      </dsp:txXfrm>
    </dsp:sp>
    <dsp:sp modelId="{01146A41-71C3-465D-A981-9C5B2CD25B14}">
      <dsp:nvSpPr>
        <dsp:cNvPr id="0" name=""/>
        <dsp:cNvSpPr/>
      </dsp:nvSpPr>
      <dsp:spPr>
        <a:xfrm rot="5400000">
          <a:off x="3085071" y="-750330"/>
          <a:ext cx="963860" cy="5057995"/>
        </a:xfrm>
        <a:prstGeom prst="round2SameRect">
          <a:avLst/>
        </a:prstGeom>
        <a:solidFill>
          <a:schemeClr val="lt1">
            <a:alpha val="90000"/>
            <a:hueOff val="0"/>
            <a:satOff val="0"/>
            <a:lumOff val="0"/>
            <a:alphaOff val="0"/>
          </a:schemeClr>
        </a:solidFill>
        <a:ln w="10000" cap="flat" cmpd="sng" algn="ctr">
          <a:solidFill>
            <a:schemeClr val="accent3">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latin typeface="+mj-lt"/>
            </a:rPr>
            <a:t>Office Space</a:t>
          </a:r>
          <a:endParaRPr lang="en-US" sz="500" kern="1200" dirty="0">
            <a:solidFill>
              <a:schemeClr val="tx2"/>
            </a:solidFill>
            <a:effectLst/>
            <a:latin typeface="+mj-lt"/>
          </a:endParaRPr>
        </a:p>
        <a:p>
          <a:pPr marL="228600" lvl="1" indent="-228600" algn="l" defTabSz="889000">
            <a:lnSpc>
              <a:spcPct val="90000"/>
            </a:lnSpc>
            <a:spcBef>
              <a:spcPct val="0"/>
            </a:spcBef>
            <a:spcAft>
              <a:spcPct val="15000"/>
            </a:spcAft>
            <a:buChar char="•"/>
          </a:pPr>
          <a:r>
            <a:rPr lang="en-US" sz="2000" kern="1200" dirty="0">
              <a:latin typeface="+mj-lt"/>
            </a:rPr>
            <a:t>Time Frame</a:t>
          </a:r>
        </a:p>
        <a:p>
          <a:pPr marL="228600" lvl="1" indent="-228600" algn="l" defTabSz="889000">
            <a:lnSpc>
              <a:spcPct val="90000"/>
            </a:lnSpc>
            <a:spcBef>
              <a:spcPct val="0"/>
            </a:spcBef>
            <a:spcAft>
              <a:spcPct val="15000"/>
            </a:spcAft>
            <a:buChar char="•"/>
          </a:pPr>
          <a:r>
            <a:rPr lang="en-US" sz="2000" kern="1200" dirty="0">
              <a:latin typeface="+mj-lt"/>
            </a:rPr>
            <a:t>Tools, Forms Scales </a:t>
          </a:r>
        </a:p>
      </dsp:txBody>
      <dsp:txXfrm rot="-5400000">
        <a:off x="1038004" y="1343789"/>
        <a:ext cx="5010943" cy="869756"/>
      </dsp:txXfrm>
    </dsp:sp>
    <dsp:sp modelId="{A25A4ADE-9268-418C-92FF-F861C3445CDF}">
      <dsp:nvSpPr>
        <dsp:cNvPr id="0" name=""/>
        <dsp:cNvSpPr/>
      </dsp:nvSpPr>
      <dsp:spPr>
        <a:xfrm rot="5400000">
          <a:off x="-222429" y="2800403"/>
          <a:ext cx="1482862" cy="1038004"/>
        </a:xfrm>
        <a:prstGeom prst="chevron">
          <a:avLst/>
        </a:prstGeom>
        <a:gradFill rotWithShape="0">
          <a:gsLst>
            <a:gs pos="0">
              <a:schemeClr val="accent4">
                <a:hueOff val="0"/>
                <a:satOff val="0"/>
                <a:lumOff val="0"/>
                <a:alphaOff val="0"/>
                <a:tint val="75000"/>
                <a:shade val="85000"/>
                <a:satMod val="230000"/>
              </a:schemeClr>
            </a:gs>
            <a:gs pos="25000">
              <a:schemeClr val="accent4">
                <a:hueOff val="0"/>
                <a:satOff val="0"/>
                <a:lumOff val="0"/>
                <a:alphaOff val="0"/>
                <a:tint val="90000"/>
                <a:shade val="70000"/>
                <a:satMod val="220000"/>
              </a:schemeClr>
            </a:gs>
            <a:gs pos="50000">
              <a:schemeClr val="accent4">
                <a:hueOff val="0"/>
                <a:satOff val="0"/>
                <a:lumOff val="0"/>
                <a:alphaOff val="0"/>
                <a:tint val="90000"/>
                <a:shade val="58000"/>
                <a:satMod val="225000"/>
              </a:schemeClr>
            </a:gs>
            <a:gs pos="65000">
              <a:schemeClr val="accent4">
                <a:hueOff val="0"/>
                <a:satOff val="0"/>
                <a:lumOff val="0"/>
                <a:alphaOff val="0"/>
                <a:tint val="90000"/>
                <a:shade val="58000"/>
                <a:satMod val="225000"/>
              </a:schemeClr>
            </a:gs>
            <a:gs pos="80000">
              <a:schemeClr val="accent4">
                <a:hueOff val="0"/>
                <a:satOff val="0"/>
                <a:lumOff val="0"/>
                <a:alphaOff val="0"/>
                <a:tint val="90000"/>
                <a:shade val="69000"/>
                <a:satMod val="220000"/>
              </a:schemeClr>
            </a:gs>
            <a:gs pos="100000">
              <a:schemeClr val="accent4">
                <a:hueOff val="0"/>
                <a:satOff val="0"/>
                <a:lumOff val="0"/>
                <a:alphaOff val="0"/>
                <a:tint val="77000"/>
                <a:shade val="80000"/>
                <a:satMod val="230000"/>
              </a:schemeClr>
            </a:gs>
          </a:gsLst>
          <a:lin ang="5400000" scaled="1"/>
        </a:gradFill>
        <a:ln w="10000" cap="flat" cmpd="sng" algn="ctr">
          <a:solidFill>
            <a:schemeClr val="accent4">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6</a:t>
          </a:r>
        </a:p>
      </dsp:txBody>
      <dsp:txXfrm rot="-5400000">
        <a:off x="0" y="3096976"/>
        <a:ext cx="1038004" cy="444858"/>
      </dsp:txXfrm>
    </dsp:sp>
    <dsp:sp modelId="{E5A74D81-434E-4A14-80AD-9EA0DE5703D7}">
      <dsp:nvSpPr>
        <dsp:cNvPr id="0" name=""/>
        <dsp:cNvSpPr/>
      </dsp:nvSpPr>
      <dsp:spPr>
        <a:xfrm rot="5400000">
          <a:off x="3085071" y="518337"/>
          <a:ext cx="963860" cy="5057995"/>
        </a:xfrm>
        <a:prstGeom prst="round2SameRect">
          <a:avLst/>
        </a:prstGeom>
        <a:solidFill>
          <a:schemeClr val="lt1">
            <a:alpha val="90000"/>
            <a:hueOff val="0"/>
            <a:satOff val="0"/>
            <a:lumOff val="0"/>
            <a:alphaOff val="0"/>
          </a:schemeClr>
        </a:solidFill>
        <a:ln w="10000" cap="flat" cmpd="sng" algn="ctr">
          <a:solidFill>
            <a:schemeClr val="accent4">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latin typeface="+mj-lt"/>
            </a:rPr>
            <a:t>General Goals</a:t>
          </a:r>
          <a:endParaRPr lang="en-US" sz="1600" kern="1200" dirty="0">
            <a:effectLst/>
            <a:latin typeface="+mj-lt"/>
          </a:endParaRPr>
        </a:p>
        <a:p>
          <a:pPr marL="228600" lvl="1" indent="-228600" algn="l" defTabSz="889000">
            <a:lnSpc>
              <a:spcPct val="90000"/>
            </a:lnSpc>
            <a:spcBef>
              <a:spcPct val="0"/>
            </a:spcBef>
            <a:spcAft>
              <a:spcPct val="15000"/>
            </a:spcAft>
            <a:buChar char="•"/>
          </a:pPr>
          <a:r>
            <a:rPr lang="en-US" sz="2000" kern="1200" dirty="0">
              <a:latin typeface="+mj-lt"/>
            </a:rPr>
            <a:t>Establishing The Relationship</a:t>
          </a:r>
        </a:p>
        <a:p>
          <a:pPr marL="228600" lvl="1" indent="-228600" algn="l" defTabSz="889000">
            <a:lnSpc>
              <a:spcPct val="90000"/>
            </a:lnSpc>
            <a:spcBef>
              <a:spcPct val="0"/>
            </a:spcBef>
            <a:spcAft>
              <a:spcPct val="15000"/>
            </a:spcAft>
            <a:buChar char="•"/>
          </a:pPr>
          <a:r>
            <a:rPr lang="en-US" sz="2000" kern="1200" dirty="0">
              <a:latin typeface="+mj-lt"/>
            </a:rPr>
            <a:t>Empathy</a:t>
          </a:r>
        </a:p>
      </dsp:txBody>
      <dsp:txXfrm rot="-5400000">
        <a:off x="1038004" y="2612456"/>
        <a:ext cx="5010943" cy="86975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FF767E-C648-43F3-A54D-BC3EFBE3A487}">
      <dsp:nvSpPr>
        <dsp:cNvPr id="0" name=""/>
        <dsp:cNvSpPr/>
      </dsp:nvSpPr>
      <dsp:spPr>
        <a:xfrm rot="5400000">
          <a:off x="-222429" y="222429"/>
          <a:ext cx="1482862" cy="1038004"/>
        </a:xfrm>
        <a:prstGeom prst="chevron">
          <a:avLst/>
        </a:prstGeom>
        <a:gradFill rotWithShape="0">
          <a:gsLst>
            <a:gs pos="0">
              <a:schemeClr val="accent2">
                <a:hueOff val="0"/>
                <a:satOff val="0"/>
                <a:lumOff val="0"/>
                <a:alphaOff val="0"/>
                <a:tint val="75000"/>
                <a:shade val="85000"/>
                <a:satMod val="230000"/>
              </a:schemeClr>
            </a:gs>
            <a:gs pos="25000">
              <a:schemeClr val="accent2">
                <a:hueOff val="0"/>
                <a:satOff val="0"/>
                <a:lumOff val="0"/>
                <a:alphaOff val="0"/>
                <a:tint val="90000"/>
                <a:shade val="70000"/>
                <a:satMod val="220000"/>
              </a:schemeClr>
            </a:gs>
            <a:gs pos="50000">
              <a:schemeClr val="accent2">
                <a:hueOff val="0"/>
                <a:satOff val="0"/>
                <a:lumOff val="0"/>
                <a:alphaOff val="0"/>
                <a:tint val="90000"/>
                <a:shade val="58000"/>
                <a:satMod val="225000"/>
              </a:schemeClr>
            </a:gs>
            <a:gs pos="65000">
              <a:schemeClr val="accent2">
                <a:hueOff val="0"/>
                <a:satOff val="0"/>
                <a:lumOff val="0"/>
                <a:alphaOff val="0"/>
                <a:tint val="90000"/>
                <a:shade val="58000"/>
                <a:satMod val="225000"/>
              </a:schemeClr>
            </a:gs>
            <a:gs pos="80000">
              <a:schemeClr val="accent2">
                <a:hueOff val="0"/>
                <a:satOff val="0"/>
                <a:lumOff val="0"/>
                <a:alphaOff val="0"/>
                <a:tint val="90000"/>
                <a:shade val="69000"/>
                <a:satMod val="220000"/>
              </a:schemeClr>
            </a:gs>
            <a:gs pos="100000">
              <a:schemeClr val="accent2">
                <a:hueOff val="0"/>
                <a:satOff val="0"/>
                <a:lumOff val="0"/>
                <a:alphaOff val="0"/>
                <a:tint val="77000"/>
                <a:shade val="80000"/>
                <a:satMod val="230000"/>
              </a:schemeClr>
            </a:gs>
          </a:gsLst>
          <a:lin ang="5400000" scaled="1"/>
        </a:gradFill>
        <a:ln w="10000" cap="flat" cmpd="sng" algn="ctr">
          <a:solidFill>
            <a:schemeClr val="accent2">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en-US" sz="3100" kern="1200" dirty="0"/>
            <a:t>7</a:t>
          </a:r>
        </a:p>
      </dsp:txBody>
      <dsp:txXfrm rot="-5400000">
        <a:off x="0" y="519002"/>
        <a:ext cx="1038004" cy="444858"/>
      </dsp:txXfrm>
    </dsp:sp>
    <dsp:sp modelId="{11BBD5CC-2C00-44B5-8A77-B0DB659C060C}">
      <dsp:nvSpPr>
        <dsp:cNvPr id="0" name=""/>
        <dsp:cNvSpPr/>
      </dsp:nvSpPr>
      <dsp:spPr>
        <a:xfrm rot="5400000">
          <a:off x="3085071" y="-2047065"/>
          <a:ext cx="963860" cy="5057995"/>
        </a:xfrm>
        <a:prstGeom prst="round2SameRect">
          <a:avLst/>
        </a:prstGeom>
        <a:solidFill>
          <a:schemeClr val="lt1">
            <a:alpha val="90000"/>
            <a:hueOff val="0"/>
            <a:satOff val="0"/>
            <a:lumOff val="0"/>
            <a:alphaOff val="0"/>
          </a:schemeClr>
        </a:solidFill>
        <a:ln w="10000" cap="flat" cmpd="sng" algn="ctr">
          <a:solidFill>
            <a:schemeClr val="accent2">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latin typeface="+mj-lt"/>
            </a:rPr>
            <a:t>Interview Type</a:t>
          </a:r>
        </a:p>
        <a:p>
          <a:pPr marL="228600" lvl="1" indent="-228600" algn="l" defTabSz="889000">
            <a:lnSpc>
              <a:spcPct val="90000"/>
            </a:lnSpc>
            <a:spcBef>
              <a:spcPct val="0"/>
            </a:spcBef>
            <a:spcAft>
              <a:spcPct val="15000"/>
            </a:spcAft>
            <a:buChar char="•"/>
          </a:pPr>
          <a:r>
            <a:rPr lang="en-US" sz="2000" kern="1200" dirty="0">
              <a:latin typeface="+mj-lt"/>
            </a:rPr>
            <a:t>Interview Styles</a:t>
          </a:r>
        </a:p>
        <a:p>
          <a:pPr marL="228600" lvl="1" indent="-228600" algn="l" defTabSz="889000">
            <a:lnSpc>
              <a:spcPct val="90000"/>
            </a:lnSpc>
            <a:spcBef>
              <a:spcPct val="0"/>
            </a:spcBef>
            <a:spcAft>
              <a:spcPct val="15000"/>
            </a:spcAft>
            <a:buChar char="•"/>
          </a:pPr>
          <a:r>
            <a:rPr lang="en-US" sz="2000" kern="1200" dirty="0">
              <a:latin typeface="+mj-lt"/>
            </a:rPr>
            <a:t>Interview Goals</a:t>
          </a:r>
          <a:endParaRPr lang="en-US" sz="2000" kern="1200" dirty="0">
            <a:effectLst/>
            <a:latin typeface="+mj-lt"/>
          </a:endParaRPr>
        </a:p>
      </dsp:txBody>
      <dsp:txXfrm rot="-5400000">
        <a:off x="1038004" y="47054"/>
        <a:ext cx="5010943" cy="869756"/>
      </dsp:txXfrm>
    </dsp:sp>
    <dsp:sp modelId="{82D30363-33BE-4C3B-A715-F7E3ED9C6931}">
      <dsp:nvSpPr>
        <dsp:cNvPr id="0" name=""/>
        <dsp:cNvSpPr/>
      </dsp:nvSpPr>
      <dsp:spPr>
        <a:xfrm rot="5400000">
          <a:off x="-222429" y="1512997"/>
          <a:ext cx="1482862" cy="1038004"/>
        </a:xfrm>
        <a:prstGeom prst="chevron">
          <a:avLst/>
        </a:prstGeom>
        <a:gradFill rotWithShape="0">
          <a:gsLst>
            <a:gs pos="0">
              <a:schemeClr val="accent3">
                <a:hueOff val="0"/>
                <a:satOff val="0"/>
                <a:lumOff val="0"/>
                <a:alphaOff val="0"/>
                <a:tint val="75000"/>
                <a:shade val="85000"/>
                <a:satMod val="230000"/>
              </a:schemeClr>
            </a:gs>
            <a:gs pos="25000">
              <a:schemeClr val="accent3">
                <a:hueOff val="0"/>
                <a:satOff val="0"/>
                <a:lumOff val="0"/>
                <a:alphaOff val="0"/>
                <a:tint val="90000"/>
                <a:shade val="70000"/>
                <a:satMod val="220000"/>
              </a:schemeClr>
            </a:gs>
            <a:gs pos="50000">
              <a:schemeClr val="accent3">
                <a:hueOff val="0"/>
                <a:satOff val="0"/>
                <a:lumOff val="0"/>
                <a:alphaOff val="0"/>
                <a:tint val="90000"/>
                <a:shade val="58000"/>
                <a:satMod val="225000"/>
              </a:schemeClr>
            </a:gs>
            <a:gs pos="65000">
              <a:schemeClr val="accent3">
                <a:hueOff val="0"/>
                <a:satOff val="0"/>
                <a:lumOff val="0"/>
                <a:alphaOff val="0"/>
                <a:tint val="90000"/>
                <a:shade val="58000"/>
                <a:satMod val="225000"/>
              </a:schemeClr>
            </a:gs>
            <a:gs pos="80000">
              <a:schemeClr val="accent3">
                <a:hueOff val="0"/>
                <a:satOff val="0"/>
                <a:lumOff val="0"/>
                <a:alphaOff val="0"/>
                <a:tint val="90000"/>
                <a:shade val="69000"/>
                <a:satMod val="220000"/>
              </a:schemeClr>
            </a:gs>
            <a:gs pos="100000">
              <a:schemeClr val="accent3">
                <a:hueOff val="0"/>
                <a:satOff val="0"/>
                <a:lumOff val="0"/>
                <a:alphaOff val="0"/>
                <a:tint val="77000"/>
                <a:shade val="80000"/>
                <a:satMod val="230000"/>
              </a:schemeClr>
            </a:gs>
          </a:gsLst>
          <a:lin ang="5400000" scaled="1"/>
        </a:gradFill>
        <a:ln w="10000" cap="flat" cmpd="sng" algn="ctr">
          <a:solidFill>
            <a:schemeClr val="accent3">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en-US" sz="3100" kern="1200" dirty="0"/>
            <a:t>8</a:t>
          </a:r>
        </a:p>
      </dsp:txBody>
      <dsp:txXfrm rot="-5400000">
        <a:off x="0" y="1809570"/>
        <a:ext cx="1038004" cy="444858"/>
      </dsp:txXfrm>
    </dsp:sp>
    <dsp:sp modelId="{01146A41-71C3-465D-A981-9C5B2CD25B14}">
      <dsp:nvSpPr>
        <dsp:cNvPr id="0" name=""/>
        <dsp:cNvSpPr/>
      </dsp:nvSpPr>
      <dsp:spPr>
        <a:xfrm rot="5400000">
          <a:off x="3085071" y="-724932"/>
          <a:ext cx="963860" cy="5057995"/>
        </a:xfrm>
        <a:prstGeom prst="round2SameRect">
          <a:avLst/>
        </a:prstGeom>
        <a:solidFill>
          <a:schemeClr val="lt1">
            <a:alpha val="90000"/>
            <a:hueOff val="0"/>
            <a:satOff val="0"/>
            <a:lumOff val="0"/>
            <a:alphaOff val="0"/>
          </a:schemeClr>
        </a:solidFill>
        <a:ln w="10000" cap="flat" cmpd="sng" algn="ctr">
          <a:solidFill>
            <a:schemeClr val="accent3">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solidFill>
                <a:schemeClr val="tx1"/>
              </a:solidFill>
              <a:effectLst/>
              <a:latin typeface="+mj-lt"/>
            </a:rPr>
            <a:t>Client Speech Patterns</a:t>
          </a:r>
          <a:endParaRPr lang="en-US" sz="900" kern="1200" dirty="0">
            <a:solidFill>
              <a:schemeClr val="tx1"/>
            </a:solidFill>
            <a:effectLst/>
            <a:latin typeface="+mj-lt"/>
          </a:endParaRPr>
        </a:p>
        <a:p>
          <a:pPr marL="228600" lvl="1" indent="-228600" algn="l" defTabSz="889000">
            <a:lnSpc>
              <a:spcPct val="90000"/>
            </a:lnSpc>
            <a:spcBef>
              <a:spcPct val="0"/>
            </a:spcBef>
            <a:spcAft>
              <a:spcPct val="15000"/>
            </a:spcAft>
            <a:buChar char="•"/>
          </a:pPr>
          <a:r>
            <a:rPr lang="en-US" sz="2000" kern="1200" dirty="0">
              <a:solidFill>
                <a:schemeClr val="tx1"/>
              </a:solidFill>
              <a:effectLst/>
              <a:latin typeface="+mj-lt"/>
            </a:rPr>
            <a:t>Client Emotional Patterns</a:t>
          </a:r>
        </a:p>
        <a:p>
          <a:pPr marL="228600" lvl="1" indent="-228600" algn="l" defTabSz="889000">
            <a:lnSpc>
              <a:spcPct val="90000"/>
            </a:lnSpc>
            <a:spcBef>
              <a:spcPct val="0"/>
            </a:spcBef>
            <a:spcAft>
              <a:spcPct val="15000"/>
            </a:spcAft>
            <a:buChar char="•"/>
          </a:pPr>
          <a:r>
            <a:rPr lang="en-US" sz="2000" kern="1200" dirty="0">
              <a:solidFill>
                <a:schemeClr val="tx1"/>
              </a:solidFill>
              <a:effectLst/>
              <a:latin typeface="+mj-lt"/>
            </a:rPr>
            <a:t>Client Body Language</a:t>
          </a:r>
        </a:p>
      </dsp:txBody>
      <dsp:txXfrm rot="-5400000">
        <a:off x="1038004" y="1369187"/>
        <a:ext cx="5010943" cy="869756"/>
      </dsp:txXfrm>
    </dsp:sp>
    <dsp:sp modelId="{A25A4ADE-9268-418C-92FF-F861C3445CDF}">
      <dsp:nvSpPr>
        <dsp:cNvPr id="0" name=""/>
        <dsp:cNvSpPr/>
      </dsp:nvSpPr>
      <dsp:spPr>
        <a:xfrm rot="5400000">
          <a:off x="-222429" y="2800403"/>
          <a:ext cx="1482862" cy="1038004"/>
        </a:xfrm>
        <a:prstGeom prst="chevron">
          <a:avLst/>
        </a:prstGeom>
        <a:gradFill rotWithShape="0">
          <a:gsLst>
            <a:gs pos="0">
              <a:schemeClr val="accent4">
                <a:hueOff val="0"/>
                <a:satOff val="0"/>
                <a:lumOff val="0"/>
                <a:alphaOff val="0"/>
                <a:tint val="75000"/>
                <a:shade val="85000"/>
                <a:satMod val="230000"/>
              </a:schemeClr>
            </a:gs>
            <a:gs pos="25000">
              <a:schemeClr val="accent4">
                <a:hueOff val="0"/>
                <a:satOff val="0"/>
                <a:lumOff val="0"/>
                <a:alphaOff val="0"/>
                <a:tint val="90000"/>
                <a:shade val="70000"/>
                <a:satMod val="220000"/>
              </a:schemeClr>
            </a:gs>
            <a:gs pos="50000">
              <a:schemeClr val="accent4">
                <a:hueOff val="0"/>
                <a:satOff val="0"/>
                <a:lumOff val="0"/>
                <a:alphaOff val="0"/>
                <a:tint val="90000"/>
                <a:shade val="58000"/>
                <a:satMod val="225000"/>
              </a:schemeClr>
            </a:gs>
            <a:gs pos="65000">
              <a:schemeClr val="accent4">
                <a:hueOff val="0"/>
                <a:satOff val="0"/>
                <a:lumOff val="0"/>
                <a:alphaOff val="0"/>
                <a:tint val="90000"/>
                <a:shade val="58000"/>
                <a:satMod val="225000"/>
              </a:schemeClr>
            </a:gs>
            <a:gs pos="80000">
              <a:schemeClr val="accent4">
                <a:hueOff val="0"/>
                <a:satOff val="0"/>
                <a:lumOff val="0"/>
                <a:alphaOff val="0"/>
                <a:tint val="90000"/>
                <a:shade val="69000"/>
                <a:satMod val="220000"/>
              </a:schemeClr>
            </a:gs>
            <a:gs pos="100000">
              <a:schemeClr val="accent4">
                <a:hueOff val="0"/>
                <a:satOff val="0"/>
                <a:lumOff val="0"/>
                <a:alphaOff val="0"/>
                <a:tint val="77000"/>
                <a:shade val="80000"/>
                <a:satMod val="230000"/>
              </a:schemeClr>
            </a:gs>
          </a:gsLst>
          <a:lin ang="5400000" scaled="1"/>
        </a:gradFill>
        <a:ln w="10000" cap="flat" cmpd="sng" algn="ctr">
          <a:solidFill>
            <a:schemeClr val="accent4">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en-US" sz="3100" kern="1200" dirty="0"/>
            <a:t>9</a:t>
          </a:r>
        </a:p>
      </dsp:txBody>
      <dsp:txXfrm rot="-5400000">
        <a:off x="0" y="3096976"/>
        <a:ext cx="1038004" cy="444858"/>
      </dsp:txXfrm>
    </dsp:sp>
    <dsp:sp modelId="{E5A74D81-434E-4A14-80AD-9EA0DE5703D7}">
      <dsp:nvSpPr>
        <dsp:cNvPr id="0" name=""/>
        <dsp:cNvSpPr/>
      </dsp:nvSpPr>
      <dsp:spPr>
        <a:xfrm rot="5400000">
          <a:off x="3085071" y="543735"/>
          <a:ext cx="963860" cy="5057995"/>
        </a:xfrm>
        <a:prstGeom prst="round2SameRect">
          <a:avLst/>
        </a:prstGeom>
        <a:solidFill>
          <a:schemeClr val="lt1">
            <a:alpha val="90000"/>
            <a:hueOff val="0"/>
            <a:satOff val="0"/>
            <a:lumOff val="0"/>
            <a:alphaOff val="0"/>
          </a:schemeClr>
        </a:solidFill>
        <a:ln w="10000" cap="flat" cmpd="sng" algn="ctr">
          <a:solidFill>
            <a:schemeClr val="accent4">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effectLst/>
              <a:latin typeface="+mj-lt"/>
            </a:rPr>
            <a:t>Interview Success </a:t>
          </a:r>
        </a:p>
        <a:p>
          <a:pPr marL="228600" lvl="1" indent="-228600" algn="l" defTabSz="889000">
            <a:lnSpc>
              <a:spcPct val="90000"/>
            </a:lnSpc>
            <a:spcBef>
              <a:spcPct val="0"/>
            </a:spcBef>
            <a:spcAft>
              <a:spcPct val="15000"/>
            </a:spcAft>
            <a:buChar char="•"/>
          </a:pPr>
          <a:r>
            <a:rPr lang="en-US" sz="2000" kern="1200" dirty="0">
              <a:effectLst/>
              <a:latin typeface="+mj-lt"/>
            </a:rPr>
            <a:t>Interview Missing Info</a:t>
          </a:r>
        </a:p>
        <a:p>
          <a:pPr marL="228600" lvl="1" indent="-228600" algn="l" defTabSz="889000">
            <a:lnSpc>
              <a:spcPct val="90000"/>
            </a:lnSpc>
            <a:spcBef>
              <a:spcPct val="0"/>
            </a:spcBef>
            <a:spcAft>
              <a:spcPct val="15000"/>
            </a:spcAft>
            <a:buChar char="•"/>
          </a:pPr>
          <a:r>
            <a:rPr lang="en-US" sz="2000" kern="1200" dirty="0">
              <a:effectLst/>
              <a:latin typeface="+mj-lt"/>
            </a:rPr>
            <a:t>Outcome Measures</a:t>
          </a:r>
        </a:p>
      </dsp:txBody>
      <dsp:txXfrm rot="-5400000">
        <a:off x="1038004" y="2637854"/>
        <a:ext cx="5010943" cy="86975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10C15F-80FC-43DD-90B9-6024AB6361C8}">
      <dsp:nvSpPr>
        <dsp:cNvPr id="0" name=""/>
        <dsp:cNvSpPr/>
      </dsp:nvSpPr>
      <dsp:spPr>
        <a:xfrm rot="5400000">
          <a:off x="3621404" y="-1299843"/>
          <a:ext cx="1047750" cy="3901440"/>
        </a:xfrm>
        <a:prstGeom prst="round2SameRect">
          <a:avLst/>
        </a:prstGeom>
        <a:solidFill>
          <a:schemeClr val="accent2">
            <a:tint val="40000"/>
            <a:alpha val="90000"/>
            <a:hueOff val="0"/>
            <a:satOff val="0"/>
            <a:lumOff val="0"/>
            <a:alphaOff val="0"/>
          </a:schemeClr>
        </a:solidFill>
        <a:ln w="10000" cap="flat" cmpd="sng" algn="ctr">
          <a:solidFill>
            <a:schemeClr val="accent2">
              <a:tint val="40000"/>
              <a:alpha val="9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latin typeface="+mj-lt"/>
            </a:rPr>
            <a:t>Hours of Operation</a:t>
          </a:r>
        </a:p>
        <a:p>
          <a:pPr marL="228600" lvl="1" indent="-228600" algn="l" defTabSz="889000">
            <a:lnSpc>
              <a:spcPct val="90000"/>
            </a:lnSpc>
            <a:spcBef>
              <a:spcPct val="0"/>
            </a:spcBef>
            <a:spcAft>
              <a:spcPct val="15000"/>
            </a:spcAft>
            <a:buChar char="•"/>
          </a:pPr>
          <a:r>
            <a:rPr lang="en-US" sz="2000" kern="1200" dirty="0">
              <a:latin typeface="+mj-lt"/>
            </a:rPr>
            <a:t>Appointment F/U Appt. Avail.</a:t>
          </a:r>
        </a:p>
        <a:p>
          <a:pPr marL="228600" lvl="1" indent="-228600" algn="l" defTabSz="889000">
            <a:lnSpc>
              <a:spcPct val="90000"/>
            </a:lnSpc>
            <a:spcBef>
              <a:spcPct val="0"/>
            </a:spcBef>
            <a:spcAft>
              <a:spcPct val="15000"/>
            </a:spcAft>
            <a:buChar char="•"/>
          </a:pPr>
          <a:r>
            <a:rPr lang="en-US" sz="2000" kern="1200" dirty="0">
              <a:latin typeface="+mj-lt"/>
            </a:rPr>
            <a:t>Address, Directions &amp; Parking</a:t>
          </a:r>
        </a:p>
      </dsp:txBody>
      <dsp:txXfrm rot="-5400000">
        <a:off x="2194560" y="178148"/>
        <a:ext cx="3850293" cy="945456"/>
      </dsp:txXfrm>
    </dsp:sp>
    <dsp:sp modelId="{93B4D7FE-1498-4FD5-80FF-CB6FEC820CF7}">
      <dsp:nvSpPr>
        <dsp:cNvPr id="0" name=""/>
        <dsp:cNvSpPr/>
      </dsp:nvSpPr>
      <dsp:spPr>
        <a:xfrm>
          <a:off x="0" y="0"/>
          <a:ext cx="2194560" cy="1309687"/>
        </a:xfrm>
        <a:prstGeom prst="roundRect">
          <a:avLst/>
        </a:prstGeom>
        <a:gradFill rotWithShape="0">
          <a:gsLst>
            <a:gs pos="0">
              <a:schemeClr val="accent2">
                <a:hueOff val="0"/>
                <a:satOff val="0"/>
                <a:lumOff val="0"/>
                <a:alphaOff val="0"/>
                <a:tint val="75000"/>
                <a:shade val="85000"/>
                <a:satMod val="230000"/>
              </a:schemeClr>
            </a:gs>
            <a:gs pos="25000">
              <a:schemeClr val="accent2">
                <a:hueOff val="0"/>
                <a:satOff val="0"/>
                <a:lumOff val="0"/>
                <a:alphaOff val="0"/>
                <a:tint val="90000"/>
                <a:shade val="70000"/>
                <a:satMod val="220000"/>
              </a:schemeClr>
            </a:gs>
            <a:gs pos="50000">
              <a:schemeClr val="accent2">
                <a:hueOff val="0"/>
                <a:satOff val="0"/>
                <a:lumOff val="0"/>
                <a:alphaOff val="0"/>
                <a:tint val="90000"/>
                <a:shade val="58000"/>
                <a:satMod val="225000"/>
              </a:schemeClr>
            </a:gs>
            <a:gs pos="65000">
              <a:schemeClr val="accent2">
                <a:hueOff val="0"/>
                <a:satOff val="0"/>
                <a:lumOff val="0"/>
                <a:alphaOff val="0"/>
                <a:tint val="90000"/>
                <a:shade val="58000"/>
                <a:satMod val="225000"/>
              </a:schemeClr>
            </a:gs>
            <a:gs pos="80000">
              <a:schemeClr val="accent2">
                <a:hueOff val="0"/>
                <a:satOff val="0"/>
                <a:lumOff val="0"/>
                <a:alphaOff val="0"/>
                <a:tint val="90000"/>
                <a:shade val="69000"/>
                <a:satMod val="220000"/>
              </a:schemeClr>
            </a:gs>
            <a:gs pos="100000">
              <a:schemeClr val="accent2">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mj-lt"/>
            </a:rPr>
            <a:t>PRE INTERVIEW</a:t>
          </a:r>
        </a:p>
      </dsp:txBody>
      <dsp:txXfrm>
        <a:off x="63934" y="63934"/>
        <a:ext cx="2066692" cy="1181819"/>
      </dsp:txXfrm>
    </dsp:sp>
    <dsp:sp modelId="{D06186DA-7D70-4CF2-85B9-6F03620EE67D}">
      <dsp:nvSpPr>
        <dsp:cNvPr id="0" name=""/>
        <dsp:cNvSpPr/>
      </dsp:nvSpPr>
      <dsp:spPr>
        <a:xfrm rot="5400000">
          <a:off x="3560440" y="71755"/>
          <a:ext cx="1047750" cy="3901440"/>
        </a:xfrm>
        <a:prstGeom prst="round2SameRect">
          <a:avLst/>
        </a:prstGeom>
        <a:solidFill>
          <a:schemeClr val="accent3">
            <a:tint val="40000"/>
            <a:alpha val="90000"/>
            <a:hueOff val="0"/>
            <a:satOff val="0"/>
            <a:lumOff val="0"/>
            <a:alphaOff val="0"/>
          </a:schemeClr>
        </a:solidFill>
        <a:ln w="10000" cap="flat" cmpd="sng" algn="ctr">
          <a:solidFill>
            <a:schemeClr val="accent3">
              <a:tint val="40000"/>
              <a:alpha val="9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latin typeface="+mj-lt"/>
            </a:rPr>
            <a:t>Data &amp; Demographics</a:t>
          </a:r>
        </a:p>
        <a:p>
          <a:pPr marL="228600" lvl="1" indent="-228600" algn="l" defTabSz="889000">
            <a:lnSpc>
              <a:spcPct val="90000"/>
            </a:lnSpc>
            <a:spcBef>
              <a:spcPct val="0"/>
            </a:spcBef>
            <a:spcAft>
              <a:spcPct val="15000"/>
            </a:spcAft>
            <a:buChar char="•"/>
          </a:pPr>
          <a:r>
            <a:rPr lang="en-US" sz="2000" kern="1200" dirty="0">
              <a:latin typeface="+mj-lt"/>
            </a:rPr>
            <a:t>Critical Socio-economic Status</a:t>
          </a:r>
        </a:p>
        <a:p>
          <a:pPr marL="228600" lvl="1" indent="-228600" algn="l" defTabSz="889000">
            <a:lnSpc>
              <a:spcPct val="90000"/>
            </a:lnSpc>
            <a:spcBef>
              <a:spcPct val="0"/>
            </a:spcBef>
            <a:spcAft>
              <a:spcPct val="15000"/>
            </a:spcAft>
            <a:buChar char="•"/>
          </a:pPr>
          <a:r>
            <a:rPr lang="en-US" sz="2000" kern="1200" dirty="0">
              <a:latin typeface="+mj-lt"/>
            </a:rPr>
            <a:t>Corresponds to Electronic Rec’s</a:t>
          </a:r>
        </a:p>
      </dsp:txBody>
      <dsp:txXfrm rot="-5400000">
        <a:off x="2133596" y="1549747"/>
        <a:ext cx="3850293" cy="945456"/>
      </dsp:txXfrm>
    </dsp:sp>
    <dsp:sp modelId="{55E1440B-7E4B-4BD3-ADEF-EC4D75BE54C0}">
      <dsp:nvSpPr>
        <dsp:cNvPr id="0" name=""/>
        <dsp:cNvSpPr/>
      </dsp:nvSpPr>
      <dsp:spPr>
        <a:xfrm>
          <a:off x="0" y="1377156"/>
          <a:ext cx="2194560" cy="1309687"/>
        </a:xfrm>
        <a:prstGeom prst="roundRect">
          <a:avLst/>
        </a:prstGeom>
        <a:gradFill rotWithShape="0">
          <a:gsLst>
            <a:gs pos="0">
              <a:schemeClr val="accent3">
                <a:hueOff val="0"/>
                <a:satOff val="0"/>
                <a:lumOff val="0"/>
                <a:alphaOff val="0"/>
                <a:tint val="75000"/>
                <a:shade val="85000"/>
                <a:satMod val="230000"/>
              </a:schemeClr>
            </a:gs>
            <a:gs pos="25000">
              <a:schemeClr val="accent3">
                <a:hueOff val="0"/>
                <a:satOff val="0"/>
                <a:lumOff val="0"/>
                <a:alphaOff val="0"/>
                <a:tint val="90000"/>
                <a:shade val="70000"/>
                <a:satMod val="220000"/>
              </a:schemeClr>
            </a:gs>
            <a:gs pos="50000">
              <a:schemeClr val="accent3">
                <a:hueOff val="0"/>
                <a:satOff val="0"/>
                <a:lumOff val="0"/>
                <a:alphaOff val="0"/>
                <a:tint val="90000"/>
                <a:shade val="58000"/>
                <a:satMod val="225000"/>
              </a:schemeClr>
            </a:gs>
            <a:gs pos="65000">
              <a:schemeClr val="accent3">
                <a:hueOff val="0"/>
                <a:satOff val="0"/>
                <a:lumOff val="0"/>
                <a:alphaOff val="0"/>
                <a:tint val="90000"/>
                <a:shade val="58000"/>
                <a:satMod val="225000"/>
              </a:schemeClr>
            </a:gs>
            <a:gs pos="80000">
              <a:schemeClr val="accent3">
                <a:hueOff val="0"/>
                <a:satOff val="0"/>
                <a:lumOff val="0"/>
                <a:alphaOff val="0"/>
                <a:tint val="90000"/>
                <a:shade val="69000"/>
                <a:satMod val="220000"/>
              </a:schemeClr>
            </a:gs>
            <a:gs pos="100000">
              <a:schemeClr val="accent3">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mj-lt"/>
            </a:rPr>
            <a:t>INTAKE FORMS</a:t>
          </a:r>
        </a:p>
      </dsp:txBody>
      <dsp:txXfrm>
        <a:off x="63934" y="1441090"/>
        <a:ext cx="2066692" cy="1181819"/>
      </dsp:txXfrm>
    </dsp:sp>
    <dsp:sp modelId="{113E3EEC-DF7E-4621-89EC-7081D9239D5F}">
      <dsp:nvSpPr>
        <dsp:cNvPr id="0" name=""/>
        <dsp:cNvSpPr/>
      </dsp:nvSpPr>
      <dsp:spPr>
        <a:xfrm rot="5400000">
          <a:off x="3621405" y="1443354"/>
          <a:ext cx="1047750" cy="3901440"/>
        </a:xfrm>
        <a:prstGeom prst="round2SameRect">
          <a:avLst/>
        </a:prstGeom>
        <a:solidFill>
          <a:schemeClr val="accent4">
            <a:tint val="40000"/>
            <a:alpha val="90000"/>
            <a:hueOff val="0"/>
            <a:satOff val="0"/>
            <a:lumOff val="0"/>
            <a:alphaOff val="0"/>
          </a:schemeClr>
        </a:solidFill>
        <a:ln w="10000" cap="flat" cmpd="sng" algn="ctr">
          <a:solidFill>
            <a:schemeClr val="accent4">
              <a:tint val="40000"/>
              <a:alpha val="9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latin typeface="+mj-lt"/>
            </a:rPr>
            <a:t>Intake Forms Available</a:t>
          </a:r>
        </a:p>
        <a:p>
          <a:pPr marL="228600" lvl="1" indent="-228600" algn="l" defTabSz="889000">
            <a:lnSpc>
              <a:spcPct val="90000"/>
            </a:lnSpc>
            <a:spcBef>
              <a:spcPct val="0"/>
            </a:spcBef>
            <a:spcAft>
              <a:spcPct val="15000"/>
            </a:spcAft>
            <a:buChar char="•"/>
          </a:pPr>
          <a:r>
            <a:rPr lang="en-US" sz="2000" kern="1200" dirty="0">
              <a:latin typeface="+mj-lt"/>
            </a:rPr>
            <a:t>Electronic Submission</a:t>
          </a:r>
        </a:p>
        <a:p>
          <a:pPr marL="228600" lvl="1" indent="-228600" algn="l" defTabSz="889000">
            <a:lnSpc>
              <a:spcPct val="90000"/>
            </a:lnSpc>
            <a:spcBef>
              <a:spcPct val="0"/>
            </a:spcBef>
            <a:spcAft>
              <a:spcPct val="15000"/>
            </a:spcAft>
            <a:buChar char="•"/>
          </a:pPr>
          <a:r>
            <a:rPr lang="en-US" sz="2000" kern="1200" dirty="0">
              <a:latin typeface="+mj-lt"/>
            </a:rPr>
            <a:t>Encryption Security</a:t>
          </a:r>
        </a:p>
      </dsp:txBody>
      <dsp:txXfrm rot="-5400000">
        <a:off x="2194561" y="2921346"/>
        <a:ext cx="3850293" cy="945456"/>
      </dsp:txXfrm>
    </dsp:sp>
    <dsp:sp modelId="{F00BA778-A9EF-4302-85C2-6092088FDDB3}">
      <dsp:nvSpPr>
        <dsp:cNvPr id="0" name=""/>
        <dsp:cNvSpPr/>
      </dsp:nvSpPr>
      <dsp:spPr>
        <a:xfrm>
          <a:off x="0" y="2752328"/>
          <a:ext cx="2194560" cy="1309687"/>
        </a:xfrm>
        <a:prstGeom prst="roundRect">
          <a:avLst/>
        </a:prstGeom>
        <a:gradFill rotWithShape="0">
          <a:gsLst>
            <a:gs pos="0">
              <a:schemeClr val="accent4">
                <a:hueOff val="0"/>
                <a:satOff val="0"/>
                <a:lumOff val="0"/>
                <a:alphaOff val="0"/>
                <a:tint val="75000"/>
                <a:shade val="85000"/>
                <a:satMod val="230000"/>
              </a:schemeClr>
            </a:gs>
            <a:gs pos="25000">
              <a:schemeClr val="accent4">
                <a:hueOff val="0"/>
                <a:satOff val="0"/>
                <a:lumOff val="0"/>
                <a:alphaOff val="0"/>
                <a:tint val="90000"/>
                <a:shade val="70000"/>
                <a:satMod val="220000"/>
              </a:schemeClr>
            </a:gs>
            <a:gs pos="50000">
              <a:schemeClr val="accent4">
                <a:hueOff val="0"/>
                <a:satOff val="0"/>
                <a:lumOff val="0"/>
                <a:alphaOff val="0"/>
                <a:tint val="90000"/>
                <a:shade val="58000"/>
                <a:satMod val="225000"/>
              </a:schemeClr>
            </a:gs>
            <a:gs pos="65000">
              <a:schemeClr val="accent4">
                <a:hueOff val="0"/>
                <a:satOff val="0"/>
                <a:lumOff val="0"/>
                <a:alphaOff val="0"/>
                <a:tint val="90000"/>
                <a:shade val="58000"/>
                <a:satMod val="225000"/>
              </a:schemeClr>
            </a:gs>
            <a:gs pos="80000">
              <a:schemeClr val="accent4">
                <a:hueOff val="0"/>
                <a:satOff val="0"/>
                <a:lumOff val="0"/>
                <a:alphaOff val="0"/>
                <a:tint val="90000"/>
                <a:shade val="69000"/>
                <a:satMod val="220000"/>
              </a:schemeClr>
            </a:gs>
            <a:gs pos="100000">
              <a:schemeClr val="accent4">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mj-lt"/>
            </a:rPr>
            <a:t>ON LINE</a:t>
          </a:r>
        </a:p>
      </dsp:txBody>
      <dsp:txXfrm>
        <a:off x="63934" y="2816262"/>
        <a:ext cx="2066692" cy="118181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10C15F-80FC-43DD-90B9-6024AB6361C8}">
      <dsp:nvSpPr>
        <dsp:cNvPr id="0" name=""/>
        <dsp:cNvSpPr/>
      </dsp:nvSpPr>
      <dsp:spPr>
        <a:xfrm rot="5400000">
          <a:off x="3984116" y="-1470531"/>
          <a:ext cx="1047750" cy="4242816"/>
        </a:xfrm>
        <a:prstGeom prst="round2SameRect">
          <a:avLst/>
        </a:prstGeom>
        <a:solidFill>
          <a:schemeClr val="accent2">
            <a:tint val="40000"/>
            <a:alpha val="90000"/>
            <a:hueOff val="0"/>
            <a:satOff val="0"/>
            <a:lumOff val="0"/>
            <a:alphaOff val="0"/>
          </a:schemeClr>
        </a:solidFill>
        <a:ln w="10000" cap="flat" cmpd="sng" algn="ctr">
          <a:solidFill>
            <a:schemeClr val="accent2">
              <a:tint val="40000"/>
              <a:alpha val="9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latin typeface="+mj-lt"/>
            </a:rPr>
            <a:t>Greeting Experience</a:t>
          </a:r>
        </a:p>
        <a:p>
          <a:pPr marL="228600" lvl="1" indent="-228600" algn="l" defTabSz="889000">
            <a:lnSpc>
              <a:spcPct val="90000"/>
            </a:lnSpc>
            <a:spcBef>
              <a:spcPct val="0"/>
            </a:spcBef>
            <a:spcAft>
              <a:spcPct val="15000"/>
            </a:spcAft>
            <a:buChar char="•"/>
          </a:pPr>
          <a:r>
            <a:rPr lang="en-US" sz="2000" kern="1200" dirty="0">
              <a:latin typeface="+mj-lt"/>
            </a:rPr>
            <a:t>Timeliness</a:t>
          </a:r>
        </a:p>
        <a:p>
          <a:pPr marL="228600" lvl="1" indent="-228600" algn="l" defTabSz="889000">
            <a:lnSpc>
              <a:spcPct val="90000"/>
            </a:lnSpc>
            <a:spcBef>
              <a:spcPct val="0"/>
            </a:spcBef>
            <a:spcAft>
              <a:spcPct val="15000"/>
            </a:spcAft>
            <a:buChar char="•"/>
          </a:pPr>
          <a:r>
            <a:rPr lang="en-US" sz="2000" kern="1200" dirty="0">
              <a:latin typeface="+mj-lt"/>
            </a:rPr>
            <a:t>Privacy</a:t>
          </a:r>
        </a:p>
      </dsp:txBody>
      <dsp:txXfrm rot="-5400000">
        <a:off x="2386584" y="178148"/>
        <a:ext cx="4191669" cy="945456"/>
      </dsp:txXfrm>
    </dsp:sp>
    <dsp:sp modelId="{93B4D7FE-1498-4FD5-80FF-CB6FEC820CF7}">
      <dsp:nvSpPr>
        <dsp:cNvPr id="0" name=""/>
        <dsp:cNvSpPr/>
      </dsp:nvSpPr>
      <dsp:spPr>
        <a:xfrm>
          <a:off x="0" y="0"/>
          <a:ext cx="2386584" cy="1309687"/>
        </a:xfrm>
        <a:prstGeom prst="roundRect">
          <a:avLst/>
        </a:prstGeom>
        <a:gradFill rotWithShape="0">
          <a:gsLst>
            <a:gs pos="0">
              <a:schemeClr val="accent2">
                <a:hueOff val="0"/>
                <a:satOff val="0"/>
                <a:lumOff val="0"/>
                <a:alphaOff val="0"/>
                <a:tint val="75000"/>
                <a:shade val="85000"/>
                <a:satMod val="230000"/>
              </a:schemeClr>
            </a:gs>
            <a:gs pos="25000">
              <a:schemeClr val="accent2">
                <a:hueOff val="0"/>
                <a:satOff val="0"/>
                <a:lumOff val="0"/>
                <a:alphaOff val="0"/>
                <a:tint val="90000"/>
                <a:shade val="70000"/>
                <a:satMod val="220000"/>
              </a:schemeClr>
            </a:gs>
            <a:gs pos="50000">
              <a:schemeClr val="accent2">
                <a:hueOff val="0"/>
                <a:satOff val="0"/>
                <a:lumOff val="0"/>
                <a:alphaOff val="0"/>
                <a:tint val="90000"/>
                <a:shade val="58000"/>
                <a:satMod val="225000"/>
              </a:schemeClr>
            </a:gs>
            <a:gs pos="65000">
              <a:schemeClr val="accent2">
                <a:hueOff val="0"/>
                <a:satOff val="0"/>
                <a:lumOff val="0"/>
                <a:alphaOff val="0"/>
                <a:tint val="90000"/>
                <a:shade val="58000"/>
                <a:satMod val="225000"/>
              </a:schemeClr>
            </a:gs>
            <a:gs pos="80000">
              <a:schemeClr val="accent2">
                <a:hueOff val="0"/>
                <a:satOff val="0"/>
                <a:lumOff val="0"/>
                <a:alphaOff val="0"/>
                <a:tint val="90000"/>
                <a:shade val="69000"/>
                <a:satMod val="220000"/>
              </a:schemeClr>
            </a:gs>
            <a:gs pos="100000">
              <a:schemeClr val="accent2">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mj-lt"/>
            </a:rPr>
            <a:t>RECEPTION</a:t>
          </a:r>
        </a:p>
        <a:p>
          <a:pPr marL="0" lvl="0" indent="0" algn="ctr" defTabSz="1244600">
            <a:lnSpc>
              <a:spcPct val="90000"/>
            </a:lnSpc>
            <a:spcBef>
              <a:spcPct val="0"/>
            </a:spcBef>
            <a:spcAft>
              <a:spcPct val="35000"/>
            </a:spcAft>
            <a:buNone/>
          </a:pPr>
          <a:r>
            <a:rPr lang="en-US" sz="2800" kern="1200" dirty="0">
              <a:latin typeface="+mj-lt"/>
            </a:rPr>
            <a:t>GREETING</a:t>
          </a:r>
        </a:p>
      </dsp:txBody>
      <dsp:txXfrm>
        <a:off x="63934" y="63934"/>
        <a:ext cx="2258716" cy="1181819"/>
      </dsp:txXfrm>
    </dsp:sp>
    <dsp:sp modelId="{D06186DA-7D70-4CF2-85B9-6F03620EE67D}">
      <dsp:nvSpPr>
        <dsp:cNvPr id="0" name=""/>
        <dsp:cNvSpPr/>
      </dsp:nvSpPr>
      <dsp:spPr>
        <a:xfrm rot="5400000">
          <a:off x="3984117" y="-98932"/>
          <a:ext cx="1047750" cy="4242816"/>
        </a:xfrm>
        <a:prstGeom prst="round2SameRect">
          <a:avLst/>
        </a:prstGeom>
        <a:solidFill>
          <a:schemeClr val="accent2">
            <a:tint val="40000"/>
            <a:alpha val="90000"/>
            <a:hueOff val="2512910"/>
            <a:satOff val="-2189"/>
            <a:lumOff val="-3"/>
            <a:alphaOff val="0"/>
          </a:schemeClr>
        </a:solidFill>
        <a:ln w="10000" cap="flat" cmpd="sng" algn="ctr">
          <a:solidFill>
            <a:schemeClr val="accent2">
              <a:tint val="40000"/>
              <a:alpha val="90000"/>
              <a:hueOff val="2512910"/>
              <a:satOff val="-2189"/>
              <a:lumOff val="-3"/>
              <a:alphaOff val="0"/>
            </a:schemeClr>
          </a:solidFill>
          <a:prstDash val="solid"/>
        </a:ln>
        <a:effectLst>
          <a:outerShdw blurRad="76200" dist="50800" dir="5400000" rotWithShape="0">
            <a:srgbClr val="4E3B3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latin typeface="+mj-lt"/>
            </a:rPr>
            <a:t>Spaciousness,  C/B, Pens</a:t>
          </a:r>
        </a:p>
        <a:p>
          <a:pPr marL="171450" lvl="1" indent="-171450" algn="l" defTabSz="800100">
            <a:lnSpc>
              <a:spcPct val="90000"/>
            </a:lnSpc>
            <a:spcBef>
              <a:spcPct val="0"/>
            </a:spcBef>
            <a:spcAft>
              <a:spcPct val="15000"/>
            </a:spcAft>
            <a:buChar char="•"/>
          </a:pPr>
          <a:r>
            <a:rPr lang="en-US" sz="1800" kern="1200" dirty="0">
              <a:latin typeface="+mj-lt"/>
            </a:rPr>
            <a:t>Water Cooler / Bathrooms</a:t>
          </a:r>
        </a:p>
        <a:p>
          <a:pPr marL="171450" lvl="1" indent="-171450" algn="l" defTabSz="800100">
            <a:lnSpc>
              <a:spcPct val="90000"/>
            </a:lnSpc>
            <a:spcBef>
              <a:spcPct val="0"/>
            </a:spcBef>
            <a:spcAft>
              <a:spcPct val="15000"/>
            </a:spcAft>
            <a:buChar char="•"/>
          </a:pPr>
          <a:r>
            <a:rPr lang="en-US" sz="1800" kern="1200" dirty="0">
              <a:latin typeface="+mj-lt"/>
            </a:rPr>
            <a:t>Marketing / Promotional / Ed. Mat</a:t>
          </a:r>
        </a:p>
      </dsp:txBody>
      <dsp:txXfrm rot="-5400000">
        <a:off x="2386585" y="1549747"/>
        <a:ext cx="4191669" cy="945456"/>
      </dsp:txXfrm>
    </dsp:sp>
    <dsp:sp modelId="{55E1440B-7E4B-4BD3-ADEF-EC4D75BE54C0}">
      <dsp:nvSpPr>
        <dsp:cNvPr id="0" name=""/>
        <dsp:cNvSpPr/>
      </dsp:nvSpPr>
      <dsp:spPr>
        <a:xfrm>
          <a:off x="0" y="1377156"/>
          <a:ext cx="2386584" cy="1309687"/>
        </a:xfrm>
        <a:prstGeom prst="roundRect">
          <a:avLst/>
        </a:prstGeom>
        <a:gradFill rotWithShape="0">
          <a:gsLst>
            <a:gs pos="0">
              <a:schemeClr val="accent2">
                <a:hueOff val="2340759"/>
                <a:satOff val="-2919"/>
                <a:lumOff val="686"/>
                <a:alphaOff val="0"/>
                <a:tint val="75000"/>
                <a:shade val="85000"/>
                <a:satMod val="230000"/>
              </a:schemeClr>
            </a:gs>
            <a:gs pos="25000">
              <a:schemeClr val="accent2">
                <a:hueOff val="2340759"/>
                <a:satOff val="-2919"/>
                <a:lumOff val="686"/>
                <a:alphaOff val="0"/>
                <a:tint val="90000"/>
                <a:shade val="70000"/>
                <a:satMod val="220000"/>
              </a:schemeClr>
            </a:gs>
            <a:gs pos="50000">
              <a:schemeClr val="accent2">
                <a:hueOff val="2340759"/>
                <a:satOff val="-2919"/>
                <a:lumOff val="686"/>
                <a:alphaOff val="0"/>
                <a:tint val="90000"/>
                <a:shade val="58000"/>
                <a:satMod val="225000"/>
              </a:schemeClr>
            </a:gs>
            <a:gs pos="65000">
              <a:schemeClr val="accent2">
                <a:hueOff val="2340759"/>
                <a:satOff val="-2919"/>
                <a:lumOff val="686"/>
                <a:alphaOff val="0"/>
                <a:tint val="90000"/>
                <a:shade val="58000"/>
                <a:satMod val="225000"/>
              </a:schemeClr>
            </a:gs>
            <a:gs pos="80000">
              <a:schemeClr val="accent2">
                <a:hueOff val="2340759"/>
                <a:satOff val="-2919"/>
                <a:lumOff val="686"/>
                <a:alphaOff val="0"/>
                <a:tint val="90000"/>
                <a:shade val="69000"/>
                <a:satMod val="220000"/>
              </a:schemeClr>
            </a:gs>
            <a:gs pos="100000">
              <a:schemeClr val="accent2">
                <a:hueOff val="2340759"/>
                <a:satOff val="-2919"/>
                <a:lumOff val="686"/>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mj-lt"/>
            </a:rPr>
            <a:t>WAITING AREA</a:t>
          </a:r>
        </a:p>
      </dsp:txBody>
      <dsp:txXfrm>
        <a:off x="63934" y="1441090"/>
        <a:ext cx="2258716" cy="1181819"/>
      </dsp:txXfrm>
    </dsp:sp>
    <dsp:sp modelId="{113E3EEC-DF7E-4621-89EC-7081D9239D5F}">
      <dsp:nvSpPr>
        <dsp:cNvPr id="0" name=""/>
        <dsp:cNvSpPr/>
      </dsp:nvSpPr>
      <dsp:spPr>
        <a:xfrm rot="5400000">
          <a:off x="3984117" y="1272666"/>
          <a:ext cx="1047750" cy="4242816"/>
        </a:xfrm>
        <a:prstGeom prst="round2SameRect">
          <a:avLst/>
        </a:prstGeom>
        <a:solidFill>
          <a:schemeClr val="accent2">
            <a:tint val="40000"/>
            <a:alpha val="90000"/>
            <a:hueOff val="5025821"/>
            <a:satOff val="-4378"/>
            <a:lumOff val="-6"/>
            <a:alphaOff val="0"/>
          </a:schemeClr>
        </a:solidFill>
        <a:ln w="10000" cap="flat" cmpd="sng" algn="ctr">
          <a:solidFill>
            <a:schemeClr val="accent2">
              <a:tint val="40000"/>
              <a:alpha val="90000"/>
              <a:hueOff val="5025821"/>
              <a:satOff val="-4378"/>
              <a:lumOff val="-6"/>
              <a:alphaOff val="0"/>
            </a:schemeClr>
          </a:solidFill>
          <a:prstDash val="solid"/>
        </a:ln>
        <a:effectLst>
          <a:outerShdw blurRad="76200" dist="50800" dir="5400000" rotWithShape="0">
            <a:srgbClr val="4E3B3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latin typeface="+mj-lt"/>
            </a:rPr>
            <a:t>Sufficient Seating</a:t>
          </a:r>
        </a:p>
        <a:p>
          <a:pPr marL="228600" lvl="1" indent="-228600" algn="l" defTabSz="889000">
            <a:lnSpc>
              <a:spcPct val="90000"/>
            </a:lnSpc>
            <a:spcBef>
              <a:spcPct val="0"/>
            </a:spcBef>
            <a:spcAft>
              <a:spcPct val="15000"/>
            </a:spcAft>
            <a:buChar char="•"/>
          </a:pPr>
          <a:r>
            <a:rPr lang="en-US" sz="2000" kern="1200" dirty="0">
              <a:latin typeface="+mj-lt"/>
            </a:rPr>
            <a:t>Cleanliness</a:t>
          </a:r>
        </a:p>
        <a:p>
          <a:pPr marL="228600" lvl="1" indent="-228600" algn="l" defTabSz="889000">
            <a:lnSpc>
              <a:spcPct val="90000"/>
            </a:lnSpc>
            <a:spcBef>
              <a:spcPct val="0"/>
            </a:spcBef>
            <a:spcAft>
              <a:spcPct val="15000"/>
            </a:spcAft>
            <a:buChar char="•"/>
          </a:pPr>
          <a:r>
            <a:rPr lang="en-US" sz="2000" kern="1200" dirty="0">
              <a:latin typeface="+mj-lt"/>
            </a:rPr>
            <a:t>Child Friendly</a:t>
          </a:r>
        </a:p>
      </dsp:txBody>
      <dsp:txXfrm rot="-5400000">
        <a:off x="2386585" y="2921346"/>
        <a:ext cx="4191669" cy="945456"/>
      </dsp:txXfrm>
    </dsp:sp>
    <dsp:sp modelId="{F00BA778-A9EF-4302-85C2-6092088FDDB3}">
      <dsp:nvSpPr>
        <dsp:cNvPr id="0" name=""/>
        <dsp:cNvSpPr/>
      </dsp:nvSpPr>
      <dsp:spPr>
        <a:xfrm>
          <a:off x="0" y="2752328"/>
          <a:ext cx="2386584" cy="1309687"/>
        </a:xfrm>
        <a:prstGeom prst="roundRect">
          <a:avLst/>
        </a:prstGeom>
        <a:gradFill rotWithShape="0">
          <a:gsLst>
            <a:gs pos="0">
              <a:schemeClr val="accent2">
                <a:hueOff val="4681519"/>
                <a:satOff val="-5839"/>
                <a:lumOff val="1373"/>
                <a:alphaOff val="0"/>
                <a:tint val="75000"/>
                <a:shade val="85000"/>
                <a:satMod val="230000"/>
              </a:schemeClr>
            </a:gs>
            <a:gs pos="25000">
              <a:schemeClr val="accent2">
                <a:hueOff val="4681519"/>
                <a:satOff val="-5839"/>
                <a:lumOff val="1373"/>
                <a:alphaOff val="0"/>
                <a:tint val="90000"/>
                <a:shade val="70000"/>
                <a:satMod val="220000"/>
              </a:schemeClr>
            </a:gs>
            <a:gs pos="50000">
              <a:schemeClr val="accent2">
                <a:hueOff val="4681519"/>
                <a:satOff val="-5839"/>
                <a:lumOff val="1373"/>
                <a:alphaOff val="0"/>
                <a:tint val="90000"/>
                <a:shade val="58000"/>
                <a:satMod val="225000"/>
              </a:schemeClr>
            </a:gs>
            <a:gs pos="65000">
              <a:schemeClr val="accent2">
                <a:hueOff val="4681519"/>
                <a:satOff val="-5839"/>
                <a:lumOff val="1373"/>
                <a:alphaOff val="0"/>
                <a:tint val="90000"/>
                <a:shade val="58000"/>
                <a:satMod val="225000"/>
              </a:schemeClr>
            </a:gs>
            <a:gs pos="80000">
              <a:schemeClr val="accent2">
                <a:hueOff val="4681519"/>
                <a:satOff val="-5839"/>
                <a:lumOff val="1373"/>
                <a:alphaOff val="0"/>
                <a:tint val="90000"/>
                <a:shade val="69000"/>
                <a:satMod val="220000"/>
              </a:schemeClr>
            </a:gs>
            <a:gs pos="100000">
              <a:schemeClr val="accent2">
                <a:hueOff val="4681519"/>
                <a:satOff val="-5839"/>
                <a:lumOff val="1373"/>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mj-lt"/>
            </a:rPr>
            <a:t>PHYSICAL SPACE</a:t>
          </a:r>
        </a:p>
      </dsp:txBody>
      <dsp:txXfrm>
        <a:off x="63934" y="2816262"/>
        <a:ext cx="2258716" cy="118181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10C15F-80FC-43DD-90B9-6024AB6361C8}">
      <dsp:nvSpPr>
        <dsp:cNvPr id="0" name=""/>
        <dsp:cNvSpPr/>
      </dsp:nvSpPr>
      <dsp:spPr>
        <a:xfrm rot="5400000">
          <a:off x="3621404" y="-1299843"/>
          <a:ext cx="1047750" cy="3901440"/>
        </a:xfrm>
        <a:prstGeom prst="round2SameRect">
          <a:avLst/>
        </a:prstGeom>
        <a:solidFill>
          <a:schemeClr val="accent3">
            <a:tint val="40000"/>
            <a:alpha val="90000"/>
            <a:hueOff val="0"/>
            <a:satOff val="0"/>
            <a:lumOff val="0"/>
            <a:alphaOff val="0"/>
          </a:schemeClr>
        </a:solidFill>
        <a:ln w="10000" cap="flat" cmpd="sng" algn="ctr">
          <a:solidFill>
            <a:schemeClr val="accent3">
              <a:tint val="40000"/>
              <a:alpha val="9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a:latin typeface="+mj-lt"/>
            </a:rPr>
            <a:t>Appointments Start Time</a:t>
          </a:r>
        </a:p>
        <a:p>
          <a:pPr marL="171450" lvl="1" indent="-171450" algn="l" defTabSz="844550">
            <a:lnSpc>
              <a:spcPct val="90000"/>
            </a:lnSpc>
            <a:spcBef>
              <a:spcPct val="0"/>
            </a:spcBef>
            <a:spcAft>
              <a:spcPct val="15000"/>
            </a:spcAft>
            <a:buChar char="•"/>
          </a:pPr>
          <a:r>
            <a:rPr lang="en-US" sz="1900" kern="1200" dirty="0">
              <a:latin typeface="+mj-lt"/>
            </a:rPr>
            <a:t>End Time</a:t>
          </a:r>
        </a:p>
        <a:p>
          <a:pPr marL="171450" lvl="1" indent="-171450" algn="l" defTabSz="844550">
            <a:lnSpc>
              <a:spcPct val="90000"/>
            </a:lnSpc>
            <a:spcBef>
              <a:spcPct val="0"/>
            </a:spcBef>
            <a:spcAft>
              <a:spcPct val="15000"/>
            </a:spcAft>
            <a:buChar char="•"/>
          </a:pPr>
          <a:r>
            <a:rPr lang="en-US" sz="1900" kern="1200" dirty="0">
              <a:latin typeface="+mj-lt"/>
            </a:rPr>
            <a:t>Tracking</a:t>
          </a:r>
        </a:p>
      </dsp:txBody>
      <dsp:txXfrm rot="-5400000">
        <a:off x="2194560" y="178148"/>
        <a:ext cx="3850293" cy="945456"/>
      </dsp:txXfrm>
    </dsp:sp>
    <dsp:sp modelId="{93B4D7FE-1498-4FD5-80FF-CB6FEC820CF7}">
      <dsp:nvSpPr>
        <dsp:cNvPr id="0" name=""/>
        <dsp:cNvSpPr/>
      </dsp:nvSpPr>
      <dsp:spPr>
        <a:xfrm>
          <a:off x="0" y="0"/>
          <a:ext cx="2194560" cy="1309687"/>
        </a:xfrm>
        <a:prstGeom prst="roundRect">
          <a:avLst/>
        </a:prstGeom>
        <a:gradFill rotWithShape="0">
          <a:gsLst>
            <a:gs pos="0">
              <a:schemeClr val="accent3">
                <a:hueOff val="0"/>
                <a:satOff val="0"/>
                <a:lumOff val="0"/>
                <a:alphaOff val="0"/>
                <a:tint val="75000"/>
                <a:shade val="85000"/>
                <a:satMod val="230000"/>
              </a:schemeClr>
            </a:gs>
            <a:gs pos="25000">
              <a:schemeClr val="accent3">
                <a:hueOff val="0"/>
                <a:satOff val="0"/>
                <a:lumOff val="0"/>
                <a:alphaOff val="0"/>
                <a:tint val="90000"/>
                <a:shade val="70000"/>
                <a:satMod val="220000"/>
              </a:schemeClr>
            </a:gs>
            <a:gs pos="50000">
              <a:schemeClr val="accent3">
                <a:hueOff val="0"/>
                <a:satOff val="0"/>
                <a:lumOff val="0"/>
                <a:alphaOff val="0"/>
                <a:tint val="90000"/>
                <a:shade val="58000"/>
                <a:satMod val="225000"/>
              </a:schemeClr>
            </a:gs>
            <a:gs pos="65000">
              <a:schemeClr val="accent3">
                <a:hueOff val="0"/>
                <a:satOff val="0"/>
                <a:lumOff val="0"/>
                <a:alphaOff val="0"/>
                <a:tint val="90000"/>
                <a:shade val="58000"/>
                <a:satMod val="225000"/>
              </a:schemeClr>
            </a:gs>
            <a:gs pos="80000">
              <a:schemeClr val="accent3">
                <a:hueOff val="0"/>
                <a:satOff val="0"/>
                <a:lumOff val="0"/>
                <a:alphaOff val="0"/>
                <a:tint val="90000"/>
                <a:shade val="69000"/>
                <a:satMod val="220000"/>
              </a:schemeClr>
            </a:gs>
            <a:gs pos="100000">
              <a:schemeClr val="accent3">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kumimoji="0" lang="en-US" sz="2600" b="0" i="0" u="none" strike="noStrike" kern="1200" cap="all" spc="0" normalizeH="0" baseline="0" noProof="0" dirty="0">
              <a:ln/>
              <a:effectLst/>
              <a:uLnTx/>
              <a:uFillTx/>
              <a:latin typeface="+mj-lt"/>
              <a:ea typeface="+mj-ea"/>
              <a:cs typeface="+mj-cs"/>
            </a:rPr>
            <a:t>Timeliness</a:t>
          </a:r>
          <a:endParaRPr lang="en-US" sz="2600" kern="1200" dirty="0"/>
        </a:p>
      </dsp:txBody>
      <dsp:txXfrm>
        <a:off x="63934" y="63934"/>
        <a:ext cx="2066692" cy="1181819"/>
      </dsp:txXfrm>
    </dsp:sp>
    <dsp:sp modelId="{D06186DA-7D70-4CF2-85B9-6F03620EE67D}">
      <dsp:nvSpPr>
        <dsp:cNvPr id="0" name=""/>
        <dsp:cNvSpPr/>
      </dsp:nvSpPr>
      <dsp:spPr>
        <a:xfrm rot="5400000">
          <a:off x="3621405" y="90804"/>
          <a:ext cx="1047750" cy="3901440"/>
        </a:xfrm>
        <a:prstGeom prst="round2SameRect">
          <a:avLst/>
        </a:prstGeom>
        <a:solidFill>
          <a:schemeClr val="accent3">
            <a:tint val="40000"/>
            <a:alpha val="90000"/>
            <a:hueOff val="5358427"/>
            <a:satOff val="-6896"/>
            <a:lumOff val="-537"/>
            <a:alphaOff val="0"/>
          </a:schemeClr>
        </a:solidFill>
        <a:ln w="10000" cap="flat" cmpd="sng" algn="ctr">
          <a:solidFill>
            <a:schemeClr val="accent3">
              <a:tint val="40000"/>
              <a:alpha val="90000"/>
              <a:hueOff val="5358427"/>
              <a:satOff val="-6896"/>
              <a:lumOff val="-537"/>
              <a:alphaOff val="0"/>
            </a:schemeClr>
          </a:solidFill>
          <a:prstDash val="solid"/>
        </a:ln>
        <a:effectLst>
          <a:outerShdw blurRad="76200" dist="50800" dir="5400000" rotWithShape="0">
            <a:srgbClr val="4E3B3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a:latin typeface="+mj-lt"/>
            </a:rPr>
            <a:t>General Privacy</a:t>
          </a:r>
        </a:p>
        <a:p>
          <a:pPr marL="171450" lvl="1" indent="-171450" algn="l" defTabSz="844550">
            <a:lnSpc>
              <a:spcPct val="90000"/>
            </a:lnSpc>
            <a:spcBef>
              <a:spcPct val="0"/>
            </a:spcBef>
            <a:spcAft>
              <a:spcPct val="15000"/>
            </a:spcAft>
            <a:buChar char="•"/>
          </a:pPr>
          <a:r>
            <a:rPr lang="en-US" sz="1900" kern="1200" dirty="0">
              <a:latin typeface="+mj-lt"/>
            </a:rPr>
            <a:t>HIPAA</a:t>
          </a:r>
        </a:p>
        <a:p>
          <a:pPr marL="171450" lvl="1" indent="-171450" algn="l" defTabSz="844550">
            <a:lnSpc>
              <a:spcPct val="90000"/>
            </a:lnSpc>
            <a:spcBef>
              <a:spcPct val="0"/>
            </a:spcBef>
            <a:spcAft>
              <a:spcPct val="15000"/>
            </a:spcAft>
            <a:buChar char="•"/>
          </a:pPr>
          <a:r>
            <a:rPr lang="en-US" sz="1900" kern="1200" dirty="0" err="1">
              <a:latin typeface="+mj-lt"/>
            </a:rPr>
            <a:t>FERPA</a:t>
          </a:r>
          <a:endParaRPr lang="en-US" sz="1900" kern="1200" dirty="0">
            <a:latin typeface="+mj-lt"/>
          </a:endParaRPr>
        </a:p>
      </dsp:txBody>
      <dsp:txXfrm rot="-5400000">
        <a:off x="2194561" y="1568796"/>
        <a:ext cx="3850293" cy="945456"/>
      </dsp:txXfrm>
    </dsp:sp>
    <dsp:sp modelId="{55E1440B-7E4B-4BD3-ADEF-EC4D75BE54C0}">
      <dsp:nvSpPr>
        <dsp:cNvPr id="0" name=""/>
        <dsp:cNvSpPr/>
      </dsp:nvSpPr>
      <dsp:spPr>
        <a:xfrm>
          <a:off x="0" y="1408117"/>
          <a:ext cx="2194560" cy="1309687"/>
        </a:xfrm>
        <a:prstGeom prst="roundRect">
          <a:avLst/>
        </a:prstGeom>
        <a:gradFill rotWithShape="0">
          <a:gsLst>
            <a:gs pos="0">
              <a:schemeClr val="accent3">
                <a:hueOff val="5625132"/>
                <a:satOff val="-8440"/>
                <a:lumOff val="-1373"/>
                <a:alphaOff val="0"/>
                <a:tint val="75000"/>
                <a:shade val="85000"/>
                <a:satMod val="230000"/>
              </a:schemeClr>
            </a:gs>
            <a:gs pos="25000">
              <a:schemeClr val="accent3">
                <a:hueOff val="5625132"/>
                <a:satOff val="-8440"/>
                <a:lumOff val="-1373"/>
                <a:alphaOff val="0"/>
                <a:tint val="90000"/>
                <a:shade val="70000"/>
                <a:satMod val="220000"/>
              </a:schemeClr>
            </a:gs>
            <a:gs pos="50000">
              <a:schemeClr val="accent3">
                <a:hueOff val="5625132"/>
                <a:satOff val="-8440"/>
                <a:lumOff val="-1373"/>
                <a:alphaOff val="0"/>
                <a:tint val="90000"/>
                <a:shade val="58000"/>
                <a:satMod val="225000"/>
              </a:schemeClr>
            </a:gs>
            <a:gs pos="65000">
              <a:schemeClr val="accent3">
                <a:hueOff val="5625132"/>
                <a:satOff val="-8440"/>
                <a:lumOff val="-1373"/>
                <a:alphaOff val="0"/>
                <a:tint val="90000"/>
                <a:shade val="58000"/>
                <a:satMod val="225000"/>
              </a:schemeClr>
            </a:gs>
            <a:gs pos="80000">
              <a:schemeClr val="accent3">
                <a:hueOff val="5625132"/>
                <a:satOff val="-8440"/>
                <a:lumOff val="-1373"/>
                <a:alphaOff val="0"/>
                <a:tint val="90000"/>
                <a:shade val="69000"/>
                <a:satMod val="220000"/>
              </a:schemeClr>
            </a:gs>
            <a:gs pos="100000">
              <a:schemeClr val="accent3">
                <a:hueOff val="5625132"/>
                <a:satOff val="-8440"/>
                <a:lumOff val="-1373"/>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kumimoji="0" lang="en-US" sz="2600" b="0" i="0" u="none" strike="noStrike" kern="1200" cap="all" spc="0" normalizeH="0" baseline="0" noProof="0" dirty="0">
              <a:ln/>
              <a:effectLst/>
              <a:uLnTx/>
              <a:uFillTx/>
              <a:latin typeface="+mj-lt"/>
              <a:ea typeface="+mj-ea"/>
              <a:cs typeface="+mj-cs"/>
            </a:rPr>
            <a:t>Privacy</a:t>
          </a:r>
          <a:r>
            <a:rPr lang="en-US" sz="2600" kern="1200" dirty="0"/>
            <a:t> </a:t>
          </a:r>
        </a:p>
      </dsp:txBody>
      <dsp:txXfrm>
        <a:off x="63934" y="1472051"/>
        <a:ext cx="2066692" cy="1181819"/>
      </dsp:txXfrm>
    </dsp:sp>
    <dsp:sp modelId="{113E3EEC-DF7E-4621-89EC-7081D9239D5F}">
      <dsp:nvSpPr>
        <dsp:cNvPr id="0" name=""/>
        <dsp:cNvSpPr/>
      </dsp:nvSpPr>
      <dsp:spPr>
        <a:xfrm rot="5400000">
          <a:off x="3621405" y="1443354"/>
          <a:ext cx="1047750" cy="3901440"/>
        </a:xfrm>
        <a:prstGeom prst="round2SameRect">
          <a:avLst/>
        </a:prstGeom>
        <a:solidFill>
          <a:schemeClr val="accent3">
            <a:tint val="40000"/>
            <a:alpha val="90000"/>
            <a:hueOff val="10716854"/>
            <a:satOff val="-13793"/>
            <a:lumOff val="-1075"/>
            <a:alphaOff val="0"/>
          </a:schemeClr>
        </a:solidFill>
        <a:ln w="10000" cap="flat" cmpd="sng" algn="ctr">
          <a:solidFill>
            <a:schemeClr val="accent3">
              <a:tint val="40000"/>
              <a:alpha val="90000"/>
              <a:hueOff val="10716854"/>
              <a:satOff val="-13793"/>
              <a:lumOff val="-1075"/>
              <a:alphaOff val="0"/>
            </a:schemeClr>
          </a:solidFill>
          <a:prstDash val="solid"/>
        </a:ln>
        <a:effectLst>
          <a:outerShdw blurRad="76200" dist="50800" dir="5400000" rotWithShape="0">
            <a:srgbClr val="4E3B30">
              <a:alpha val="6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a:latin typeface="+mj-lt"/>
            </a:rPr>
            <a:t>Receptionist Availability</a:t>
          </a:r>
        </a:p>
        <a:p>
          <a:pPr marL="171450" lvl="1" indent="-171450" algn="l" defTabSz="844550">
            <a:lnSpc>
              <a:spcPct val="90000"/>
            </a:lnSpc>
            <a:spcBef>
              <a:spcPct val="0"/>
            </a:spcBef>
            <a:spcAft>
              <a:spcPct val="15000"/>
            </a:spcAft>
            <a:buChar char="•"/>
          </a:pPr>
          <a:r>
            <a:rPr lang="en-US" sz="1900" kern="1200" dirty="0">
              <a:latin typeface="+mj-lt"/>
            </a:rPr>
            <a:t>Sufficient #</a:t>
          </a:r>
        </a:p>
        <a:p>
          <a:pPr marL="171450" lvl="1" indent="-171450" algn="l" defTabSz="844550">
            <a:lnSpc>
              <a:spcPct val="90000"/>
            </a:lnSpc>
            <a:spcBef>
              <a:spcPct val="0"/>
            </a:spcBef>
            <a:spcAft>
              <a:spcPct val="15000"/>
            </a:spcAft>
            <a:buChar char="•"/>
          </a:pPr>
          <a:r>
            <a:rPr lang="en-US" sz="1900" kern="1200" dirty="0">
              <a:latin typeface="+mj-lt"/>
            </a:rPr>
            <a:t>Appointment / Cancellation P&amp;P</a:t>
          </a:r>
        </a:p>
      </dsp:txBody>
      <dsp:txXfrm rot="-5400000">
        <a:off x="2194561" y="2921346"/>
        <a:ext cx="3850293" cy="945456"/>
      </dsp:txXfrm>
    </dsp:sp>
    <dsp:sp modelId="{F00BA778-A9EF-4302-85C2-6092088FDDB3}">
      <dsp:nvSpPr>
        <dsp:cNvPr id="0" name=""/>
        <dsp:cNvSpPr/>
      </dsp:nvSpPr>
      <dsp:spPr>
        <a:xfrm>
          <a:off x="0" y="2754312"/>
          <a:ext cx="2194560" cy="1309687"/>
        </a:xfrm>
        <a:prstGeom prst="roundRect">
          <a:avLst/>
        </a:prstGeom>
        <a:gradFill rotWithShape="0">
          <a:gsLst>
            <a:gs pos="0">
              <a:schemeClr val="accent3">
                <a:hueOff val="11250264"/>
                <a:satOff val="-16880"/>
                <a:lumOff val="-2745"/>
                <a:alphaOff val="0"/>
                <a:tint val="75000"/>
                <a:shade val="85000"/>
                <a:satMod val="230000"/>
              </a:schemeClr>
            </a:gs>
            <a:gs pos="25000">
              <a:schemeClr val="accent3">
                <a:hueOff val="11250264"/>
                <a:satOff val="-16880"/>
                <a:lumOff val="-2745"/>
                <a:alphaOff val="0"/>
                <a:tint val="90000"/>
                <a:shade val="70000"/>
                <a:satMod val="220000"/>
              </a:schemeClr>
            </a:gs>
            <a:gs pos="50000">
              <a:schemeClr val="accent3">
                <a:hueOff val="11250264"/>
                <a:satOff val="-16880"/>
                <a:lumOff val="-2745"/>
                <a:alphaOff val="0"/>
                <a:tint val="90000"/>
                <a:shade val="58000"/>
                <a:satMod val="225000"/>
              </a:schemeClr>
            </a:gs>
            <a:gs pos="65000">
              <a:schemeClr val="accent3">
                <a:hueOff val="11250264"/>
                <a:satOff val="-16880"/>
                <a:lumOff val="-2745"/>
                <a:alphaOff val="0"/>
                <a:tint val="90000"/>
                <a:shade val="58000"/>
                <a:satMod val="225000"/>
              </a:schemeClr>
            </a:gs>
            <a:gs pos="80000">
              <a:schemeClr val="accent3">
                <a:hueOff val="11250264"/>
                <a:satOff val="-16880"/>
                <a:lumOff val="-2745"/>
                <a:alphaOff val="0"/>
                <a:tint val="90000"/>
                <a:shade val="69000"/>
                <a:satMod val="220000"/>
              </a:schemeClr>
            </a:gs>
            <a:gs pos="100000">
              <a:schemeClr val="accent3">
                <a:hueOff val="11250264"/>
                <a:satOff val="-16880"/>
                <a:lumOff val="-2745"/>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kumimoji="0" lang="en-US" sz="2600" b="0" i="0" u="none" strike="noStrike" kern="1200" cap="all" spc="0" normalizeH="0" baseline="0" noProof="0" dirty="0">
              <a:ln/>
              <a:effectLst/>
              <a:uLnTx/>
              <a:uFillTx/>
              <a:latin typeface="+mj-lt"/>
              <a:ea typeface="+mj-ea"/>
              <a:cs typeface="+mj-cs"/>
            </a:rPr>
            <a:t>Barriers</a:t>
          </a:r>
        </a:p>
      </dsp:txBody>
      <dsp:txXfrm>
        <a:off x="63934" y="2818246"/>
        <a:ext cx="2066692" cy="118181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0CE588-EA88-4C28-B695-DD58903BFBFB}">
      <dsp:nvSpPr>
        <dsp:cNvPr id="0" name=""/>
        <dsp:cNvSpPr/>
      </dsp:nvSpPr>
      <dsp:spPr>
        <a:xfrm>
          <a:off x="2438400" y="0"/>
          <a:ext cx="3657600" cy="1269999"/>
        </a:xfrm>
        <a:prstGeom prst="rightArrow">
          <a:avLst>
            <a:gd name="adj1" fmla="val 75000"/>
            <a:gd name="adj2" fmla="val 50000"/>
          </a:avLst>
        </a:prstGeom>
        <a:solidFill>
          <a:schemeClr val="accent2">
            <a:tint val="40000"/>
            <a:alpha val="90000"/>
            <a:hueOff val="0"/>
            <a:satOff val="0"/>
            <a:lumOff val="0"/>
            <a:alphaOff val="0"/>
          </a:schemeClr>
        </a:solidFill>
        <a:ln w="10000" cap="flat" cmpd="sng" algn="ctr">
          <a:solidFill>
            <a:schemeClr val="accent2">
              <a:tint val="40000"/>
              <a:alpha val="9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US" sz="2000" b="0" kern="1200" dirty="0">
              <a:latin typeface="+mj-lt"/>
            </a:rPr>
            <a:t>Intake Form</a:t>
          </a:r>
        </a:p>
        <a:p>
          <a:pPr marL="228600" lvl="1" indent="-228600" algn="l" defTabSz="889000">
            <a:lnSpc>
              <a:spcPct val="90000"/>
            </a:lnSpc>
            <a:spcBef>
              <a:spcPct val="0"/>
            </a:spcBef>
            <a:spcAft>
              <a:spcPct val="15000"/>
            </a:spcAft>
            <a:buChar char="•"/>
          </a:pPr>
          <a:r>
            <a:rPr lang="en-US" sz="2000" b="0" kern="1200" dirty="0">
              <a:latin typeface="+mj-lt"/>
            </a:rPr>
            <a:t>Data Base </a:t>
          </a:r>
        </a:p>
        <a:p>
          <a:pPr marL="228600" lvl="1" indent="-228600" algn="l" defTabSz="889000">
            <a:lnSpc>
              <a:spcPct val="90000"/>
            </a:lnSpc>
            <a:spcBef>
              <a:spcPct val="0"/>
            </a:spcBef>
            <a:spcAft>
              <a:spcPct val="15000"/>
            </a:spcAft>
            <a:buChar char="•"/>
          </a:pPr>
          <a:r>
            <a:rPr lang="en-US" sz="2000" b="0" kern="1200" dirty="0">
              <a:latin typeface="+mj-lt"/>
            </a:rPr>
            <a:t>Marketing Tool</a:t>
          </a:r>
        </a:p>
      </dsp:txBody>
      <dsp:txXfrm>
        <a:off x="2438400" y="0"/>
        <a:ext cx="3657600" cy="1269999"/>
      </dsp:txXfrm>
    </dsp:sp>
    <dsp:sp modelId="{79129BAF-9F43-48EF-8981-40D8DEA9160F}">
      <dsp:nvSpPr>
        <dsp:cNvPr id="0" name=""/>
        <dsp:cNvSpPr/>
      </dsp:nvSpPr>
      <dsp:spPr>
        <a:xfrm>
          <a:off x="0" y="0"/>
          <a:ext cx="2438400" cy="1269999"/>
        </a:xfrm>
        <a:prstGeom prst="roundRect">
          <a:avLst/>
        </a:prstGeom>
        <a:gradFill rotWithShape="0">
          <a:gsLst>
            <a:gs pos="0">
              <a:schemeClr val="accent2">
                <a:hueOff val="0"/>
                <a:satOff val="0"/>
                <a:lumOff val="0"/>
                <a:alphaOff val="0"/>
                <a:tint val="75000"/>
                <a:shade val="85000"/>
                <a:satMod val="230000"/>
              </a:schemeClr>
            </a:gs>
            <a:gs pos="25000">
              <a:schemeClr val="accent2">
                <a:hueOff val="0"/>
                <a:satOff val="0"/>
                <a:lumOff val="0"/>
                <a:alphaOff val="0"/>
                <a:tint val="90000"/>
                <a:shade val="70000"/>
                <a:satMod val="220000"/>
              </a:schemeClr>
            </a:gs>
            <a:gs pos="50000">
              <a:schemeClr val="accent2">
                <a:hueOff val="0"/>
                <a:satOff val="0"/>
                <a:lumOff val="0"/>
                <a:alphaOff val="0"/>
                <a:tint val="90000"/>
                <a:shade val="58000"/>
                <a:satMod val="225000"/>
              </a:schemeClr>
            </a:gs>
            <a:gs pos="65000">
              <a:schemeClr val="accent2">
                <a:hueOff val="0"/>
                <a:satOff val="0"/>
                <a:lumOff val="0"/>
                <a:alphaOff val="0"/>
                <a:tint val="90000"/>
                <a:shade val="58000"/>
                <a:satMod val="225000"/>
              </a:schemeClr>
            </a:gs>
            <a:gs pos="80000">
              <a:schemeClr val="accent2">
                <a:hueOff val="0"/>
                <a:satOff val="0"/>
                <a:lumOff val="0"/>
                <a:alphaOff val="0"/>
                <a:tint val="90000"/>
                <a:shade val="69000"/>
                <a:satMod val="220000"/>
              </a:schemeClr>
            </a:gs>
            <a:gs pos="100000">
              <a:schemeClr val="accent2">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kumimoji="0" lang="en-US" sz="2800" b="0" i="0" u="none" strike="noStrike" kern="1200" cap="all" spc="0" normalizeH="0" baseline="0" noProof="0" dirty="0">
              <a:ln/>
              <a:effectLst/>
              <a:uLnTx/>
              <a:uFillTx/>
              <a:latin typeface="+mj-lt"/>
              <a:ea typeface="+mj-ea"/>
              <a:cs typeface="+mj-cs"/>
            </a:rPr>
            <a:t>Referral</a:t>
          </a:r>
        </a:p>
        <a:p>
          <a:pPr marL="0" lvl="0" indent="0" algn="ctr" defTabSz="1244600">
            <a:lnSpc>
              <a:spcPct val="90000"/>
            </a:lnSpc>
            <a:spcBef>
              <a:spcPct val="0"/>
            </a:spcBef>
            <a:spcAft>
              <a:spcPct val="35000"/>
            </a:spcAft>
            <a:buNone/>
          </a:pPr>
          <a:r>
            <a:rPr kumimoji="0" lang="en-US" sz="2800" b="0" i="0" u="none" strike="noStrike" kern="1200" cap="all" spc="0" normalizeH="0" baseline="0" noProof="0" dirty="0">
              <a:ln/>
              <a:effectLst/>
              <a:uLnTx/>
              <a:uFillTx/>
              <a:latin typeface="+mj-lt"/>
              <a:ea typeface="+mj-ea"/>
              <a:cs typeface="+mj-cs"/>
            </a:rPr>
            <a:t>tracking</a:t>
          </a:r>
        </a:p>
      </dsp:txBody>
      <dsp:txXfrm>
        <a:off x="0" y="0"/>
        <a:ext cx="2438400" cy="1269999"/>
      </dsp:txXfrm>
    </dsp:sp>
    <dsp:sp modelId="{E276BBC9-0E57-4B7C-A0AE-6BF79167549B}">
      <dsp:nvSpPr>
        <dsp:cNvPr id="0" name=""/>
        <dsp:cNvSpPr/>
      </dsp:nvSpPr>
      <dsp:spPr>
        <a:xfrm>
          <a:off x="2438400" y="1397000"/>
          <a:ext cx="3657600" cy="1269999"/>
        </a:xfrm>
        <a:prstGeom prst="rightArrow">
          <a:avLst>
            <a:gd name="adj1" fmla="val 75000"/>
            <a:gd name="adj2" fmla="val 50000"/>
          </a:avLst>
        </a:prstGeom>
        <a:solidFill>
          <a:schemeClr val="accent3">
            <a:tint val="40000"/>
            <a:alpha val="90000"/>
            <a:hueOff val="0"/>
            <a:satOff val="0"/>
            <a:lumOff val="0"/>
            <a:alphaOff val="0"/>
          </a:schemeClr>
        </a:solidFill>
        <a:ln w="10000" cap="flat" cmpd="sng" algn="ctr">
          <a:solidFill>
            <a:schemeClr val="accent3">
              <a:tint val="40000"/>
              <a:alpha val="9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US" sz="2000" b="0" kern="1200" dirty="0">
              <a:latin typeface="+mj-lt"/>
            </a:rPr>
            <a:t>Funder </a:t>
          </a:r>
        </a:p>
        <a:p>
          <a:pPr marL="228600" lvl="1" indent="-228600" algn="l" defTabSz="889000">
            <a:lnSpc>
              <a:spcPct val="90000"/>
            </a:lnSpc>
            <a:spcBef>
              <a:spcPct val="0"/>
            </a:spcBef>
            <a:spcAft>
              <a:spcPct val="15000"/>
            </a:spcAft>
            <a:buChar char="•"/>
          </a:pPr>
          <a:r>
            <a:rPr lang="en-US" sz="2000" b="0" kern="1200" dirty="0">
              <a:latin typeface="+mj-lt"/>
            </a:rPr>
            <a:t>Audit Req.</a:t>
          </a:r>
        </a:p>
        <a:p>
          <a:pPr marL="228600" lvl="1" indent="-228600" algn="l" defTabSz="889000">
            <a:lnSpc>
              <a:spcPct val="90000"/>
            </a:lnSpc>
            <a:spcBef>
              <a:spcPct val="0"/>
            </a:spcBef>
            <a:spcAft>
              <a:spcPct val="15000"/>
            </a:spcAft>
            <a:buChar char="•"/>
          </a:pPr>
          <a:r>
            <a:rPr lang="en-US" sz="2000" b="0" kern="1200" dirty="0">
              <a:latin typeface="+mj-lt"/>
            </a:rPr>
            <a:t>Internal Audits </a:t>
          </a:r>
        </a:p>
      </dsp:txBody>
      <dsp:txXfrm>
        <a:off x="2438400" y="1397000"/>
        <a:ext cx="3657600" cy="1269999"/>
      </dsp:txXfrm>
    </dsp:sp>
    <dsp:sp modelId="{FC0412ED-1E00-4657-BC08-AD06CFA4BA39}">
      <dsp:nvSpPr>
        <dsp:cNvPr id="0" name=""/>
        <dsp:cNvSpPr/>
      </dsp:nvSpPr>
      <dsp:spPr>
        <a:xfrm>
          <a:off x="0" y="1397000"/>
          <a:ext cx="2438400" cy="1269999"/>
        </a:xfrm>
        <a:prstGeom prst="roundRect">
          <a:avLst/>
        </a:prstGeom>
        <a:gradFill rotWithShape="0">
          <a:gsLst>
            <a:gs pos="0">
              <a:schemeClr val="accent3">
                <a:hueOff val="0"/>
                <a:satOff val="0"/>
                <a:lumOff val="0"/>
                <a:alphaOff val="0"/>
                <a:tint val="75000"/>
                <a:shade val="85000"/>
                <a:satMod val="230000"/>
              </a:schemeClr>
            </a:gs>
            <a:gs pos="25000">
              <a:schemeClr val="accent3">
                <a:hueOff val="0"/>
                <a:satOff val="0"/>
                <a:lumOff val="0"/>
                <a:alphaOff val="0"/>
                <a:tint val="90000"/>
                <a:shade val="70000"/>
                <a:satMod val="220000"/>
              </a:schemeClr>
            </a:gs>
            <a:gs pos="50000">
              <a:schemeClr val="accent3">
                <a:hueOff val="0"/>
                <a:satOff val="0"/>
                <a:lumOff val="0"/>
                <a:alphaOff val="0"/>
                <a:tint val="90000"/>
                <a:shade val="58000"/>
                <a:satMod val="225000"/>
              </a:schemeClr>
            </a:gs>
            <a:gs pos="65000">
              <a:schemeClr val="accent3">
                <a:hueOff val="0"/>
                <a:satOff val="0"/>
                <a:lumOff val="0"/>
                <a:alphaOff val="0"/>
                <a:tint val="90000"/>
                <a:shade val="58000"/>
                <a:satMod val="225000"/>
              </a:schemeClr>
            </a:gs>
            <a:gs pos="80000">
              <a:schemeClr val="accent3">
                <a:hueOff val="0"/>
                <a:satOff val="0"/>
                <a:lumOff val="0"/>
                <a:alphaOff val="0"/>
                <a:tint val="90000"/>
                <a:shade val="69000"/>
                <a:satMod val="220000"/>
              </a:schemeClr>
            </a:gs>
            <a:gs pos="100000">
              <a:schemeClr val="accent3">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kumimoji="0" lang="en-US" sz="2800" b="0" i="0" u="none" strike="noStrike" kern="1200" cap="all" spc="0" normalizeH="0" baseline="0" noProof="0" dirty="0">
              <a:ln/>
              <a:effectLst/>
              <a:uLnTx/>
              <a:uFillTx/>
              <a:latin typeface="+mj-lt"/>
              <a:ea typeface="+mj-ea"/>
              <a:cs typeface="+mj-cs"/>
            </a:rPr>
            <a:t>Data Base</a:t>
          </a:r>
          <a:r>
            <a:rPr lang="en-US" sz="2800" kern="1200" dirty="0"/>
            <a:t> </a:t>
          </a:r>
        </a:p>
      </dsp:txBody>
      <dsp:txXfrm>
        <a:off x="0" y="1397000"/>
        <a:ext cx="2438400" cy="1269999"/>
      </dsp:txXfrm>
    </dsp:sp>
    <dsp:sp modelId="{4BD323B6-171F-4429-B956-E16F0A004A3B}">
      <dsp:nvSpPr>
        <dsp:cNvPr id="0" name=""/>
        <dsp:cNvSpPr/>
      </dsp:nvSpPr>
      <dsp:spPr>
        <a:xfrm>
          <a:off x="2438400" y="2793999"/>
          <a:ext cx="3657600" cy="1269999"/>
        </a:xfrm>
        <a:prstGeom prst="rightArrow">
          <a:avLst>
            <a:gd name="adj1" fmla="val 75000"/>
            <a:gd name="adj2" fmla="val 50000"/>
          </a:avLst>
        </a:prstGeom>
        <a:solidFill>
          <a:schemeClr val="accent4">
            <a:tint val="40000"/>
            <a:alpha val="90000"/>
            <a:hueOff val="0"/>
            <a:satOff val="0"/>
            <a:lumOff val="0"/>
            <a:alphaOff val="0"/>
          </a:schemeClr>
        </a:solidFill>
        <a:ln w="10000" cap="flat" cmpd="sng" algn="ctr">
          <a:solidFill>
            <a:schemeClr val="accent4">
              <a:tint val="40000"/>
              <a:alpha val="90000"/>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en-US" sz="2000" b="0" kern="1200" dirty="0">
              <a:latin typeface="+mj-lt"/>
            </a:rPr>
            <a:t>Corresponding Fields</a:t>
          </a:r>
        </a:p>
        <a:p>
          <a:pPr marL="228600" lvl="1" indent="-228600" algn="l" defTabSz="889000">
            <a:lnSpc>
              <a:spcPct val="90000"/>
            </a:lnSpc>
            <a:spcBef>
              <a:spcPct val="0"/>
            </a:spcBef>
            <a:spcAft>
              <a:spcPct val="15000"/>
            </a:spcAft>
            <a:buChar char="•"/>
          </a:pPr>
          <a:r>
            <a:rPr lang="en-US" sz="2000" b="0" kern="1200" dirty="0">
              <a:latin typeface="+mj-lt"/>
            </a:rPr>
            <a:t>Storage</a:t>
          </a:r>
        </a:p>
        <a:p>
          <a:pPr marL="228600" lvl="1" indent="-228600" algn="l" defTabSz="889000">
            <a:lnSpc>
              <a:spcPct val="90000"/>
            </a:lnSpc>
            <a:spcBef>
              <a:spcPct val="0"/>
            </a:spcBef>
            <a:spcAft>
              <a:spcPct val="15000"/>
            </a:spcAft>
            <a:buChar char="•"/>
          </a:pPr>
          <a:r>
            <a:rPr lang="en-US" sz="2000" b="0" kern="1200" dirty="0">
              <a:latin typeface="+mj-lt"/>
            </a:rPr>
            <a:t>Security</a:t>
          </a:r>
        </a:p>
      </dsp:txBody>
      <dsp:txXfrm>
        <a:off x="2438400" y="2793999"/>
        <a:ext cx="3657600" cy="1269999"/>
      </dsp:txXfrm>
    </dsp:sp>
    <dsp:sp modelId="{6BA291DC-B3FD-447E-AC4E-258698B67088}">
      <dsp:nvSpPr>
        <dsp:cNvPr id="0" name=""/>
        <dsp:cNvSpPr/>
      </dsp:nvSpPr>
      <dsp:spPr>
        <a:xfrm>
          <a:off x="0" y="2793999"/>
          <a:ext cx="2438400" cy="1269999"/>
        </a:xfrm>
        <a:prstGeom prst="roundRect">
          <a:avLst/>
        </a:prstGeom>
        <a:gradFill rotWithShape="0">
          <a:gsLst>
            <a:gs pos="0">
              <a:schemeClr val="accent4">
                <a:hueOff val="0"/>
                <a:satOff val="0"/>
                <a:lumOff val="0"/>
                <a:alphaOff val="0"/>
                <a:tint val="75000"/>
                <a:shade val="85000"/>
                <a:satMod val="230000"/>
              </a:schemeClr>
            </a:gs>
            <a:gs pos="25000">
              <a:schemeClr val="accent4">
                <a:hueOff val="0"/>
                <a:satOff val="0"/>
                <a:lumOff val="0"/>
                <a:alphaOff val="0"/>
                <a:tint val="90000"/>
                <a:shade val="70000"/>
                <a:satMod val="220000"/>
              </a:schemeClr>
            </a:gs>
            <a:gs pos="50000">
              <a:schemeClr val="accent4">
                <a:hueOff val="0"/>
                <a:satOff val="0"/>
                <a:lumOff val="0"/>
                <a:alphaOff val="0"/>
                <a:tint val="90000"/>
                <a:shade val="58000"/>
                <a:satMod val="225000"/>
              </a:schemeClr>
            </a:gs>
            <a:gs pos="65000">
              <a:schemeClr val="accent4">
                <a:hueOff val="0"/>
                <a:satOff val="0"/>
                <a:lumOff val="0"/>
                <a:alphaOff val="0"/>
                <a:tint val="90000"/>
                <a:shade val="58000"/>
                <a:satMod val="225000"/>
              </a:schemeClr>
            </a:gs>
            <a:gs pos="80000">
              <a:schemeClr val="accent4">
                <a:hueOff val="0"/>
                <a:satOff val="0"/>
                <a:lumOff val="0"/>
                <a:alphaOff val="0"/>
                <a:tint val="90000"/>
                <a:shade val="69000"/>
                <a:satMod val="220000"/>
              </a:schemeClr>
            </a:gs>
            <a:gs pos="100000">
              <a:schemeClr val="accent4">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kumimoji="0" lang="en-US" sz="2800" b="0" i="0" u="none" strike="noStrike" kern="1200" cap="all" spc="0" normalizeH="0" baseline="0" noProof="0" dirty="0">
              <a:ln/>
              <a:effectLst/>
              <a:uLnTx/>
              <a:uFillTx/>
              <a:latin typeface="+mj-lt"/>
              <a:ea typeface="+mj-ea"/>
              <a:cs typeface="+mj-cs"/>
            </a:rPr>
            <a:t>Paper Vs.</a:t>
          </a:r>
        </a:p>
        <a:p>
          <a:pPr marL="0" lvl="0" indent="0" algn="ctr" defTabSz="1244600">
            <a:lnSpc>
              <a:spcPct val="90000"/>
            </a:lnSpc>
            <a:spcBef>
              <a:spcPct val="0"/>
            </a:spcBef>
            <a:spcAft>
              <a:spcPct val="35000"/>
            </a:spcAft>
            <a:buNone/>
          </a:pPr>
          <a:r>
            <a:rPr kumimoji="0" lang="en-US" sz="2800" b="0" i="0" u="none" strike="noStrike" kern="1200" cap="all" spc="0" normalizeH="0" baseline="0" noProof="0" dirty="0">
              <a:ln/>
              <a:effectLst/>
              <a:uLnTx/>
              <a:uFillTx/>
              <a:latin typeface="+mj-lt"/>
              <a:ea typeface="+mj-ea"/>
              <a:cs typeface="+mj-cs"/>
            </a:rPr>
            <a:t>Elect.</a:t>
          </a:r>
        </a:p>
      </dsp:txBody>
      <dsp:txXfrm>
        <a:off x="0" y="2793999"/>
        <a:ext cx="2438400" cy="1269999"/>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10.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1635760" y="0"/>
            <a:ext cx="397256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200"/>
            </a:lvl1pPr>
          </a:lstStyle>
          <a:p>
            <a:pPr>
              <a:defRPr/>
            </a:pPr>
            <a:r>
              <a:rPr lang="en-US" dirty="0"/>
              <a:t>LRRC &amp; CHEMED</a:t>
            </a:r>
          </a:p>
        </p:txBody>
      </p:sp>
      <p:sp>
        <p:nvSpPr>
          <p:cNvPr id="5325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dirty="0"/>
          </a:p>
        </p:txBody>
      </p:sp>
      <p:sp>
        <p:nvSpPr>
          <p:cNvPr id="53253" name="Rectangle 5"/>
          <p:cNvSpPr>
            <a:spLocks noGrp="1" noChangeArrowheads="1"/>
          </p:cNvSpPr>
          <p:nvPr>
            <p:ph type="sldNum" sz="quarter" idx="3"/>
          </p:nvPr>
        </p:nvSpPr>
        <p:spPr bwMode="auto">
          <a:xfrm>
            <a:off x="5686215" y="8829967"/>
            <a:ext cx="1322564"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0FBA49AD-1A6D-4B06-A904-3ECE38C74C89}" type="slidenum">
              <a:rPr lang="en-US"/>
              <a:pPr>
                <a:defRPr/>
              </a:pPr>
              <a:t>‹#›</a:t>
            </a:fld>
            <a:endParaRPr lang="en-US"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wrap="square" lIns="91440" tIns="45720" rIns="91440" bIns="45720" numCol="1" anchor="t" anchorCtr="0" compatLnSpc="1">
            <a:prstTxWarp prst="textNoShape">
              <a:avLst/>
            </a:prstTxWarp>
          </a:bodyPr>
          <a:lstStyle>
            <a:lvl1pPr eaLnBrk="0" hangingPunct="0">
              <a:defRPr sz="1200"/>
            </a:lvl1pPr>
          </a:lstStyle>
          <a:p>
            <a:pPr>
              <a:defRPr/>
            </a:pPr>
            <a:r>
              <a:rPr lang="en-US" dirty="0"/>
              <a:t>LRRC &amp; CHEMED</a:t>
            </a:r>
          </a:p>
        </p:txBody>
      </p:sp>
      <p:sp>
        <p:nvSpPr>
          <p:cNvPr id="3" name="Date Placeholder 2"/>
          <p:cNvSpPr>
            <a:spLocks noGrp="1"/>
          </p:cNvSpPr>
          <p:nvPr>
            <p:ph type="dt" idx="1"/>
          </p:nvPr>
        </p:nvSpPr>
        <p:spPr>
          <a:xfrm>
            <a:off x="3970938" y="0"/>
            <a:ext cx="3037840" cy="464820"/>
          </a:xfrm>
          <a:prstGeom prst="rect">
            <a:avLst/>
          </a:prstGeom>
        </p:spPr>
        <p:txBody>
          <a:bodyPr vert="horz" lIns="91440" tIns="45720" rIns="91440" bIns="45720" rtlCol="0"/>
          <a:lstStyle>
            <a:lvl1pPr algn="r" eaLnBrk="0" hangingPunct="0">
              <a:defRPr sz="1200"/>
            </a:lvl1pPr>
          </a:lstStyle>
          <a:p>
            <a:pPr>
              <a:defRPr/>
            </a:pPr>
            <a:fld id="{984DF9FC-070D-4E50-9634-87624C6BB4DE}" type="datetimeFigureOut">
              <a:rPr lang="en-US"/>
              <a:pPr>
                <a:defRPr/>
              </a:pPr>
              <a:t>2/28/2017</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1440" tIns="45720" rIns="91440" bIns="45720" rtlCol="0" anchor="b"/>
          <a:lstStyle>
            <a:lvl1pPr algn="r" eaLnBrk="0" hangingPunct="0">
              <a:defRPr sz="1200"/>
            </a:lvl1pPr>
          </a:lstStyle>
          <a:p>
            <a:pPr>
              <a:defRPr/>
            </a:pPr>
            <a:fld id="{502A3301-39D3-480F-9BD0-6251C715C894}" type="slidenum">
              <a:rPr lang="en-US"/>
              <a:pPr>
                <a:defRPr/>
              </a:pPr>
              <a:t>‹#›</a:t>
            </a:fld>
            <a:endParaRPr lang="en-US" dirty="0"/>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669A0C0-24C3-4A22-ADB0-A019BB6CBAD2}" type="slidenum">
              <a:rPr lang="en-US" smtClean="0"/>
              <a:pPr/>
              <a:t>1</a:t>
            </a:fld>
            <a:endParaRPr lang="en-US" dirty="0"/>
          </a:p>
        </p:txBody>
      </p:sp>
      <p:sp>
        <p:nvSpPr>
          <p:cNvPr id="32771" name="Header Placeholder 1"/>
          <p:cNvSpPr>
            <a:spLocks noGrp="1"/>
          </p:cNvSpPr>
          <p:nvPr>
            <p:ph type="hdr" sz="quarter"/>
          </p:nvPr>
        </p:nvSpPr>
        <p:spPr bwMode="auto">
          <a:noFill/>
          <a:ln>
            <a:miter lim="800000"/>
            <a:headEnd/>
            <a:tailEnd/>
          </a:ln>
        </p:spPr>
        <p:txBody>
          <a:bodyPr/>
          <a:lstStyle/>
          <a:p>
            <a:r>
              <a:rPr lang="en-US" dirty="0"/>
              <a:t>LRRC &amp; CHEMED</a:t>
            </a:r>
          </a:p>
        </p:txBody>
      </p:sp>
      <p:sp>
        <p:nvSpPr>
          <p:cNvPr id="32772" name="Slide Number Placeholder 6"/>
          <p:cNvSpPr txBox="1">
            <a:spLocks noGrp="1"/>
          </p:cNvSpPr>
          <p:nvPr/>
        </p:nvSpPr>
        <p:spPr bwMode="auto">
          <a:xfrm>
            <a:off x="3970938" y="8829967"/>
            <a:ext cx="3037840" cy="464820"/>
          </a:xfrm>
          <a:prstGeom prst="rect">
            <a:avLst/>
          </a:prstGeom>
          <a:noFill/>
          <a:ln w="9525">
            <a:noFill/>
            <a:miter lim="800000"/>
            <a:headEnd/>
            <a:tailEnd/>
          </a:ln>
        </p:spPr>
        <p:txBody>
          <a:bodyPr anchor="b"/>
          <a:lstStyle/>
          <a:p>
            <a:pPr algn="r" eaLnBrk="0" hangingPunct="0"/>
            <a:fld id="{6CC1A16E-1248-4F29-91F5-1C8DA1BDF096}" type="slidenum">
              <a:rPr lang="en-US" sz="1200"/>
              <a:pPr algn="r" eaLnBrk="0" hangingPunct="0"/>
              <a:t>1</a:t>
            </a:fld>
            <a:endParaRPr lang="en-US" sz="1200" dirty="0"/>
          </a:p>
        </p:txBody>
      </p:sp>
      <p:sp>
        <p:nvSpPr>
          <p:cNvPr id="32773" name="Rectangle 2"/>
          <p:cNvSpPr>
            <a:spLocks noGrp="1" noRot="1" noChangeAspect="1" noTextEdit="1"/>
          </p:cNvSpPr>
          <p:nvPr>
            <p:ph type="sldImg"/>
          </p:nvPr>
        </p:nvSpPr>
        <p:spPr bwMode="auto">
          <a:noFill/>
          <a:ln>
            <a:solidFill>
              <a:srgbClr val="000000"/>
            </a:solidFill>
            <a:miter lim="800000"/>
            <a:headEnd/>
            <a:tailEnd/>
          </a:ln>
        </p:spPr>
      </p:sp>
      <p:sp>
        <p:nvSpPr>
          <p:cNvPr id="32774"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830D1D6-44A8-4285-8DB8-BF15F8182DC6}" type="slidenum">
              <a:rPr lang="en-US" smtClean="0"/>
              <a:pPr/>
              <a:t>3</a:t>
            </a:fld>
            <a:endParaRPr lang="en-US" dirty="0"/>
          </a:p>
        </p:txBody>
      </p:sp>
      <p:sp>
        <p:nvSpPr>
          <p:cNvPr id="33795" name="Header Placeholder 1"/>
          <p:cNvSpPr>
            <a:spLocks noGrp="1"/>
          </p:cNvSpPr>
          <p:nvPr>
            <p:ph type="hdr" sz="quarter"/>
          </p:nvPr>
        </p:nvSpPr>
        <p:spPr bwMode="auto">
          <a:noFill/>
          <a:ln>
            <a:miter lim="800000"/>
            <a:headEnd/>
            <a:tailEnd/>
          </a:ln>
        </p:spPr>
        <p:txBody>
          <a:bodyPr/>
          <a:lstStyle/>
          <a:p>
            <a:r>
              <a:rPr lang="en-US" dirty="0"/>
              <a:t>LRRC &amp; CHEMED</a:t>
            </a:r>
          </a:p>
        </p:txBody>
      </p:sp>
      <p:sp>
        <p:nvSpPr>
          <p:cNvPr id="33796" name="Slide Number Placeholder 6"/>
          <p:cNvSpPr txBox="1">
            <a:spLocks noGrp="1"/>
          </p:cNvSpPr>
          <p:nvPr/>
        </p:nvSpPr>
        <p:spPr bwMode="auto">
          <a:xfrm>
            <a:off x="3970938" y="8829967"/>
            <a:ext cx="3037840" cy="464820"/>
          </a:xfrm>
          <a:prstGeom prst="rect">
            <a:avLst/>
          </a:prstGeom>
          <a:noFill/>
          <a:ln w="9525">
            <a:noFill/>
            <a:miter lim="800000"/>
            <a:headEnd/>
            <a:tailEnd/>
          </a:ln>
        </p:spPr>
        <p:txBody>
          <a:bodyPr anchor="b"/>
          <a:lstStyle/>
          <a:p>
            <a:pPr algn="r" eaLnBrk="0" hangingPunct="0"/>
            <a:fld id="{E180CDE1-1BDE-4529-91DE-01C7E8340A2E}" type="slidenum">
              <a:rPr lang="en-US" sz="1200"/>
              <a:pPr algn="r" eaLnBrk="0" hangingPunct="0"/>
              <a:t>3</a:t>
            </a:fld>
            <a:endParaRPr lang="en-US" sz="1200" dirty="0"/>
          </a:p>
        </p:txBody>
      </p:sp>
      <p:sp>
        <p:nvSpPr>
          <p:cNvPr id="33797" name="Rectangle 2"/>
          <p:cNvSpPr>
            <a:spLocks noGrp="1" noRot="1" noChangeAspect="1" noTextEdit="1"/>
          </p:cNvSpPr>
          <p:nvPr>
            <p:ph type="sldImg"/>
          </p:nvPr>
        </p:nvSpPr>
        <p:spPr bwMode="auto">
          <a:noFill/>
          <a:ln>
            <a:solidFill>
              <a:srgbClr val="000000"/>
            </a:solidFill>
            <a:miter lim="800000"/>
            <a:headEnd/>
            <a:tailEnd/>
          </a:ln>
        </p:spPr>
      </p:sp>
      <p:sp>
        <p:nvSpPr>
          <p:cNvPr id="33798"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DB86CE3-4C9A-4F17-88B3-6C265576BA04}" type="slidenum">
              <a:rPr lang="en-US" smtClean="0"/>
              <a:pPr/>
              <a:t>4</a:t>
            </a:fld>
            <a:endParaRPr lang="en-US" dirty="0"/>
          </a:p>
        </p:txBody>
      </p:sp>
      <p:sp>
        <p:nvSpPr>
          <p:cNvPr id="34819" name="Header Placeholder 1"/>
          <p:cNvSpPr>
            <a:spLocks noGrp="1"/>
          </p:cNvSpPr>
          <p:nvPr>
            <p:ph type="hdr" sz="quarter"/>
          </p:nvPr>
        </p:nvSpPr>
        <p:spPr bwMode="auto">
          <a:noFill/>
          <a:ln>
            <a:miter lim="800000"/>
            <a:headEnd/>
            <a:tailEnd/>
          </a:ln>
        </p:spPr>
        <p:txBody>
          <a:bodyPr/>
          <a:lstStyle/>
          <a:p>
            <a:r>
              <a:rPr lang="en-US" dirty="0"/>
              <a:t>LRRC &amp; CHEMED</a:t>
            </a:r>
          </a:p>
        </p:txBody>
      </p:sp>
      <p:sp>
        <p:nvSpPr>
          <p:cNvPr id="34820" name="Slide Number Placeholder 6"/>
          <p:cNvSpPr txBox="1">
            <a:spLocks noGrp="1"/>
          </p:cNvSpPr>
          <p:nvPr/>
        </p:nvSpPr>
        <p:spPr bwMode="auto">
          <a:xfrm>
            <a:off x="3970938" y="8829967"/>
            <a:ext cx="3037840" cy="464820"/>
          </a:xfrm>
          <a:prstGeom prst="rect">
            <a:avLst/>
          </a:prstGeom>
          <a:noFill/>
          <a:ln w="9525">
            <a:noFill/>
            <a:miter lim="800000"/>
            <a:headEnd/>
            <a:tailEnd/>
          </a:ln>
        </p:spPr>
        <p:txBody>
          <a:bodyPr anchor="b"/>
          <a:lstStyle/>
          <a:p>
            <a:pPr algn="r" eaLnBrk="0" hangingPunct="0"/>
            <a:fld id="{AA48D069-758C-4FBE-A1F1-F07EFC19A80D}" type="slidenum">
              <a:rPr lang="en-US" sz="1200"/>
              <a:pPr algn="r" eaLnBrk="0" hangingPunct="0"/>
              <a:t>4</a:t>
            </a:fld>
            <a:endParaRPr lang="en-US" sz="1200" dirty="0"/>
          </a:p>
        </p:txBody>
      </p:sp>
      <p:sp>
        <p:nvSpPr>
          <p:cNvPr id="34821" name="Slide Image Placeholder 1"/>
          <p:cNvSpPr>
            <a:spLocks noGrp="1" noRot="1" noChangeAspect="1" noTextEdit="1"/>
          </p:cNvSpPr>
          <p:nvPr>
            <p:ph type="sldImg"/>
          </p:nvPr>
        </p:nvSpPr>
        <p:spPr bwMode="auto">
          <a:noFill/>
          <a:ln>
            <a:solidFill>
              <a:srgbClr val="000000"/>
            </a:solidFill>
            <a:miter lim="800000"/>
            <a:headEnd/>
            <a:tailEnd/>
          </a:ln>
        </p:spPr>
      </p:sp>
      <p:sp>
        <p:nvSpPr>
          <p:cNvPr id="348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4823" name="Slide Number Placeholder 3"/>
          <p:cNvSpPr txBox="1">
            <a:spLocks noGrp="1"/>
          </p:cNvSpPr>
          <p:nvPr/>
        </p:nvSpPr>
        <p:spPr bwMode="auto">
          <a:xfrm>
            <a:off x="3970938" y="8829967"/>
            <a:ext cx="3037840" cy="464820"/>
          </a:xfrm>
          <a:prstGeom prst="rect">
            <a:avLst/>
          </a:prstGeom>
          <a:noFill/>
          <a:ln w="9525">
            <a:noFill/>
            <a:miter lim="800000"/>
            <a:headEnd/>
            <a:tailEnd/>
          </a:ln>
        </p:spPr>
        <p:txBody>
          <a:bodyPr anchor="b"/>
          <a:lstStyle/>
          <a:p>
            <a:pPr algn="r" eaLnBrk="0" hangingPunct="0"/>
            <a:fld id="{BB2B48A2-2785-41DE-94DB-699B3DD1C470}" type="slidenum">
              <a:rPr lang="en-US" sz="1200"/>
              <a:pPr algn="r" eaLnBrk="0" hangingPunct="0"/>
              <a:t>4</a:t>
            </a:fld>
            <a:endParaRPr 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0" hangingPunct="0">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p:cNvSpPr>
            <a:spLocks noGrp="1"/>
          </p:cNvSpPr>
          <p:nvPr>
            <p:ph type="dt" sz="half" idx="10"/>
          </p:nvPr>
        </p:nvSpPr>
        <p:spPr/>
        <p:txBody>
          <a:bodyPr/>
          <a:lstStyle>
            <a:lvl1pPr>
              <a:defRPr/>
            </a:lvl1pPr>
          </a:lstStyle>
          <a:p>
            <a:pPr>
              <a:defRPr/>
            </a:pPr>
            <a:fld id="{B2256287-6AB5-4B2A-BBE7-5B22D2F97E68}" type="datetime1">
              <a:rPr lang="en-US" smtClean="0"/>
              <a:pPr>
                <a:defRPr/>
              </a:pPr>
              <a:t>2/28/2017</a:t>
            </a:fld>
            <a:endParaRPr lang="en-US" dirty="0"/>
          </a:p>
        </p:txBody>
      </p:sp>
      <p:sp>
        <p:nvSpPr>
          <p:cNvPr id="6" name="Footer Placeholder 1"/>
          <p:cNvSpPr>
            <a:spLocks noGrp="1"/>
          </p:cNvSpPr>
          <p:nvPr>
            <p:ph type="ftr" sz="quarter" idx="11"/>
          </p:nvPr>
        </p:nvSpPr>
        <p:spPr/>
        <p:txBody>
          <a:bodyPr/>
          <a:lstStyle>
            <a:lvl1pPr>
              <a:defRPr/>
            </a:lvl1pPr>
          </a:lstStyle>
          <a:p>
            <a:pPr>
              <a:defRPr/>
            </a:pPr>
            <a:endParaRPr lang="en-US" dirty="0"/>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pPr>
              <a:defRPr/>
            </a:pPr>
            <a:fld id="{8BE142AA-B582-465B-B89B-5E94087B6D22}"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p:cNvSpPr>
            <a:spLocks noGrp="1"/>
          </p:cNvSpPr>
          <p:nvPr>
            <p:ph type="dt" sz="half" idx="10"/>
          </p:nvPr>
        </p:nvSpPr>
        <p:spPr/>
        <p:txBody>
          <a:bodyPr/>
          <a:lstStyle>
            <a:lvl1pPr>
              <a:defRPr/>
            </a:lvl1pPr>
          </a:lstStyle>
          <a:p>
            <a:pPr>
              <a:defRPr/>
            </a:pPr>
            <a:fld id="{69E63438-B746-4306-A5FE-64DAD2028007}" type="datetime1">
              <a:rPr lang="en-US" smtClean="0"/>
              <a:pPr>
                <a:defRPr/>
              </a:pPr>
              <a:t>2/28/2017</a:t>
            </a:fld>
            <a:endParaRPr lang="en-US" dirty="0"/>
          </a:p>
        </p:txBody>
      </p:sp>
      <p:sp>
        <p:nvSpPr>
          <p:cNvPr id="5" name="Footer Placeholder 27"/>
          <p:cNvSpPr>
            <a:spLocks noGrp="1"/>
          </p:cNvSpPr>
          <p:nvPr>
            <p:ph type="ftr" sz="quarter" idx="11"/>
          </p:nvPr>
        </p:nvSpPr>
        <p:spPr/>
        <p:txBody>
          <a:bodyPr/>
          <a:lstStyle>
            <a:lvl1pPr>
              <a:defRPr/>
            </a:lvl1pPr>
          </a:lstStyle>
          <a:p>
            <a:pPr>
              <a:defRPr/>
            </a:pPr>
            <a:endParaRPr lang="en-US" dirty="0"/>
          </a:p>
        </p:txBody>
      </p:sp>
      <p:sp>
        <p:nvSpPr>
          <p:cNvPr id="6" name="Slide Number Placeholder 4"/>
          <p:cNvSpPr>
            <a:spLocks noGrp="1"/>
          </p:cNvSpPr>
          <p:nvPr>
            <p:ph type="sldNum" sz="quarter" idx="12"/>
          </p:nvPr>
        </p:nvSpPr>
        <p:spPr/>
        <p:txBody>
          <a:bodyPr/>
          <a:lstStyle>
            <a:lvl1pPr>
              <a:defRPr/>
            </a:lvl1pPr>
          </a:lstStyle>
          <a:p>
            <a:pPr>
              <a:defRPr/>
            </a:pPr>
            <a:fld id="{77680AC1-53BF-477C-9489-9D5ACBC537FD}"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p:cNvSpPr>
            <a:spLocks noGrp="1"/>
          </p:cNvSpPr>
          <p:nvPr>
            <p:ph type="dt" sz="half" idx="10"/>
          </p:nvPr>
        </p:nvSpPr>
        <p:spPr/>
        <p:txBody>
          <a:bodyPr/>
          <a:lstStyle>
            <a:lvl1pPr>
              <a:defRPr/>
            </a:lvl1pPr>
          </a:lstStyle>
          <a:p>
            <a:pPr>
              <a:defRPr/>
            </a:pPr>
            <a:fld id="{3163C851-B988-435E-94AA-BB99245C04AB}" type="datetime1">
              <a:rPr lang="en-US" smtClean="0"/>
              <a:pPr>
                <a:defRPr/>
              </a:pPr>
              <a:t>2/28/2017</a:t>
            </a:fld>
            <a:endParaRPr lang="en-US" dirty="0"/>
          </a:p>
        </p:txBody>
      </p:sp>
      <p:sp>
        <p:nvSpPr>
          <p:cNvPr id="5" name="Footer Placeholder 27"/>
          <p:cNvSpPr>
            <a:spLocks noGrp="1"/>
          </p:cNvSpPr>
          <p:nvPr>
            <p:ph type="ftr" sz="quarter" idx="11"/>
          </p:nvPr>
        </p:nvSpPr>
        <p:spPr/>
        <p:txBody>
          <a:bodyPr/>
          <a:lstStyle>
            <a:lvl1pPr>
              <a:defRPr/>
            </a:lvl1pPr>
          </a:lstStyle>
          <a:p>
            <a:pPr>
              <a:defRPr/>
            </a:pPr>
            <a:endParaRPr lang="en-US" dirty="0"/>
          </a:p>
        </p:txBody>
      </p:sp>
      <p:sp>
        <p:nvSpPr>
          <p:cNvPr id="6" name="Slide Number Placeholder 4"/>
          <p:cNvSpPr>
            <a:spLocks noGrp="1"/>
          </p:cNvSpPr>
          <p:nvPr>
            <p:ph type="sldNum" sz="quarter" idx="12"/>
          </p:nvPr>
        </p:nvSpPr>
        <p:spPr/>
        <p:txBody>
          <a:bodyPr/>
          <a:lstStyle>
            <a:lvl1pPr>
              <a:defRPr/>
            </a:lvl1pPr>
          </a:lstStyle>
          <a:p>
            <a:pPr>
              <a:defRPr/>
            </a:pPr>
            <a:fld id="{46DD5E99-0F0C-4D99-97CB-1466285109BC}"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a:xfrm>
            <a:off x="228600" y="152400"/>
            <a:ext cx="8686800" cy="6553200"/>
          </a:xfrm>
          <a:prstGeom prst="rect">
            <a:avLst/>
          </a:prstGeom>
          <a:noFill/>
        </p:spPr>
        <p:style>
          <a:lnRef idx="2">
            <a:schemeClr val="accent2"/>
          </a:lnRef>
          <a:fillRef idx="1">
            <a:schemeClr val="lt1"/>
          </a:fillRef>
          <a:effectRef idx="0">
            <a:schemeClr val="accent2"/>
          </a:effectRef>
          <a:fontRef idx="minor">
            <a:schemeClr val="dk1"/>
          </a:fontRef>
        </p:style>
        <p:txBody>
          <a:bodyPr anchor="ctr"/>
          <a:lstStyle/>
          <a:p>
            <a:pPr algn="ctr" eaLnBrk="0" hangingPunct="0">
              <a:defRPr/>
            </a:pPr>
            <a:endParaRPr lang="en-US" dirty="0"/>
          </a:p>
        </p:txBody>
      </p:sp>
      <p:pic>
        <p:nvPicPr>
          <p:cNvPr id="2050" name="Picture 2" descr="F:\public\LRRC logo.400x157.jpg"/>
          <p:cNvPicPr>
            <a:picLocks noChangeAspect="1" noChangeArrowheads="1"/>
          </p:cNvPicPr>
          <p:nvPr userDrawn="1"/>
        </p:nvPicPr>
        <p:blipFill>
          <a:blip r:embed="rId2" cstate="print">
            <a:clrChange>
              <a:clrFrom>
                <a:srgbClr val="FFFFFF"/>
              </a:clrFrom>
              <a:clrTo>
                <a:srgbClr val="FFFFFF">
                  <a:alpha val="0"/>
                </a:srgbClr>
              </a:clrTo>
            </a:clrChange>
          </a:blip>
          <a:srcRect/>
          <a:stretch>
            <a:fillRect/>
          </a:stretch>
        </p:blipFill>
        <p:spPr bwMode="auto">
          <a:xfrm>
            <a:off x="6858000" y="228600"/>
            <a:ext cx="2022475" cy="793821"/>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0" hangingPunct="0">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p:cNvSpPr>
            <a:spLocks noGrp="1"/>
          </p:cNvSpPr>
          <p:nvPr>
            <p:ph type="dt" sz="half" idx="10"/>
          </p:nvPr>
        </p:nvSpPr>
        <p:spPr/>
        <p:txBody>
          <a:bodyPr/>
          <a:lstStyle>
            <a:lvl1pPr>
              <a:defRPr/>
            </a:lvl1pPr>
          </a:lstStyle>
          <a:p>
            <a:pPr>
              <a:defRPr/>
            </a:pPr>
            <a:fld id="{A150989E-8787-4720-9EDC-FB91270FEDF6}" type="datetime1">
              <a:rPr lang="en-US" smtClean="0"/>
              <a:pPr>
                <a:defRPr/>
              </a:pPr>
              <a:t>2/28/2017</a:t>
            </a:fld>
            <a:endParaRPr lang="en-US" dirty="0"/>
          </a:p>
        </p:txBody>
      </p:sp>
      <p:sp>
        <p:nvSpPr>
          <p:cNvPr id="7" name="Footer Placeholder 10"/>
          <p:cNvSpPr>
            <a:spLocks noGrp="1"/>
          </p:cNvSpPr>
          <p:nvPr>
            <p:ph type="ftr" sz="quarter" idx="11"/>
          </p:nvPr>
        </p:nvSpPr>
        <p:spPr/>
        <p:txBody>
          <a:bodyPr/>
          <a:lstStyle>
            <a:lvl1pPr>
              <a:defRPr/>
            </a:lvl1pPr>
          </a:lstStyle>
          <a:p>
            <a:pPr>
              <a:defRPr/>
            </a:pPr>
            <a:endParaRPr lang="en-US" dirty="0"/>
          </a:p>
        </p:txBody>
      </p:sp>
      <p:sp>
        <p:nvSpPr>
          <p:cNvPr id="9" name="Slide Number Placeholder 15"/>
          <p:cNvSpPr>
            <a:spLocks noGrp="1"/>
          </p:cNvSpPr>
          <p:nvPr>
            <p:ph type="sldNum" sz="quarter" idx="12"/>
          </p:nvPr>
        </p:nvSpPr>
        <p:spPr/>
        <p:txBody>
          <a:bodyPr/>
          <a:lstStyle>
            <a:lvl1pPr>
              <a:defRPr/>
            </a:lvl1pPr>
          </a:lstStyle>
          <a:p>
            <a:pPr>
              <a:defRPr/>
            </a:pPr>
            <a:fld id="{61FB9C1B-84C7-40AA-8E68-AC9664111121}"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p:cNvSpPr>
            <a:spLocks noGrp="1"/>
          </p:cNvSpPr>
          <p:nvPr>
            <p:ph type="dt" sz="half" idx="10"/>
          </p:nvPr>
        </p:nvSpPr>
        <p:spPr/>
        <p:txBody>
          <a:bodyPr/>
          <a:lstStyle>
            <a:lvl1pPr>
              <a:defRPr/>
            </a:lvl1pPr>
          </a:lstStyle>
          <a:p>
            <a:pPr>
              <a:defRPr/>
            </a:pPr>
            <a:fld id="{AA3EE68A-1F25-4BC7-B90D-F3FF9F241095}" type="datetime1">
              <a:rPr lang="en-US" smtClean="0"/>
              <a:pPr>
                <a:defRPr/>
              </a:pPr>
              <a:t>2/28/2017</a:t>
            </a:fld>
            <a:endParaRPr lang="en-US" dirty="0"/>
          </a:p>
        </p:txBody>
      </p:sp>
      <p:sp>
        <p:nvSpPr>
          <p:cNvPr id="6" name="Footer Placeholder 27"/>
          <p:cNvSpPr>
            <a:spLocks noGrp="1"/>
          </p:cNvSpPr>
          <p:nvPr>
            <p:ph type="ftr" sz="quarter" idx="11"/>
          </p:nvPr>
        </p:nvSpPr>
        <p:spPr/>
        <p:txBody>
          <a:bodyPr/>
          <a:lstStyle>
            <a:lvl1pPr>
              <a:defRPr/>
            </a:lvl1pPr>
          </a:lstStyle>
          <a:p>
            <a:pPr>
              <a:defRPr/>
            </a:pPr>
            <a:endParaRPr lang="en-US" dirty="0"/>
          </a:p>
        </p:txBody>
      </p:sp>
      <p:sp>
        <p:nvSpPr>
          <p:cNvPr id="7" name="Slide Number Placeholder 4"/>
          <p:cNvSpPr>
            <a:spLocks noGrp="1"/>
          </p:cNvSpPr>
          <p:nvPr>
            <p:ph type="sldNum" sz="quarter" idx="12"/>
          </p:nvPr>
        </p:nvSpPr>
        <p:spPr/>
        <p:txBody>
          <a:bodyPr/>
          <a:lstStyle>
            <a:lvl1pPr>
              <a:defRPr/>
            </a:lvl1pPr>
          </a:lstStyle>
          <a:p>
            <a:pPr>
              <a:defRPr/>
            </a:pPr>
            <a:fld id="{7B7F5BA8-CCA7-4FDB-9DFD-2D1BB6E152D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0" hangingPunct="0">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p:cNvSpPr>
            <a:spLocks noGrp="1"/>
          </p:cNvSpPr>
          <p:nvPr>
            <p:ph type="dt" sz="half" idx="10"/>
          </p:nvPr>
        </p:nvSpPr>
        <p:spPr/>
        <p:txBody>
          <a:bodyPr/>
          <a:lstStyle>
            <a:lvl1pPr>
              <a:defRPr/>
            </a:lvl1pPr>
          </a:lstStyle>
          <a:p>
            <a:pPr>
              <a:defRPr/>
            </a:pPr>
            <a:fld id="{472A93C2-091A-4F83-9C45-00933B91A9E3}" type="datetime1">
              <a:rPr lang="en-US" smtClean="0"/>
              <a:pPr>
                <a:defRPr/>
              </a:pPr>
              <a:t>2/28/2017</a:t>
            </a:fld>
            <a:endParaRPr lang="en-US" dirty="0"/>
          </a:p>
        </p:txBody>
      </p:sp>
      <p:sp>
        <p:nvSpPr>
          <p:cNvPr id="9" name="Footer Placeholder 5"/>
          <p:cNvSpPr>
            <a:spLocks noGrp="1"/>
          </p:cNvSpPr>
          <p:nvPr>
            <p:ph type="ftr" sz="quarter" idx="11"/>
          </p:nvPr>
        </p:nvSpPr>
        <p:spPr/>
        <p:txBody>
          <a:bodyPr/>
          <a:lstStyle>
            <a:lvl1pPr>
              <a:defRPr/>
            </a:lvl1pPr>
          </a:lstStyle>
          <a:p>
            <a:pPr>
              <a:defRPr/>
            </a:pPr>
            <a:endParaRPr lang="en-US" dirty="0"/>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pPr>
              <a:defRPr/>
            </a:pPr>
            <a:fld id="{A5C9B404-8393-48E9-A8D9-9EC5696EE5A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p:cNvSpPr>
            <a:spLocks noGrp="1"/>
          </p:cNvSpPr>
          <p:nvPr>
            <p:ph type="dt" sz="half" idx="10"/>
          </p:nvPr>
        </p:nvSpPr>
        <p:spPr/>
        <p:txBody>
          <a:bodyPr/>
          <a:lstStyle>
            <a:lvl1pPr>
              <a:defRPr/>
            </a:lvl1pPr>
          </a:lstStyle>
          <a:p>
            <a:pPr>
              <a:defRPr/>
            </a:pPr>
            <a:fld id="{655A5719-15DA-46B7-9436-C89DBE3C0697}" type="datetime1">
              <a:rPr lang="en-US" smtClean="0"/>
              <a:pPr>
                <a:defRPr/>
              </a:pPr>
              <a:t>2/28/2017</a:t>
            </a:fld>
            <a:endParaRPr lang="en-US" dirty="0"/>
          </a:p>
        </p:txBody>
      </p:sp>
      <p:sp>
        <p:nvSpPr>
          <p:cNvPr id="4" name="Footer Placeholder 27"/>
          <p:cNvSpPr>
            <a:spLocks noGrp="1"/>
          </p:cNvSpPr>
          <p:nvPr>
            <p:ph type="ftr" sz="quarter" idx="11"/>
          </p:nvPr>
        </p:nvSpPr>
        <p:spPr/>
        <p:txBody>
          <a:bodyPr/>
          <a:lstStyle>
            <a:lvl1pPr>
              <a:defRPr/>
            </a:lvl1pPr>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pPr>
              <a:defRPr/>
            </a:pPr>
            <a:fld id="{2052C39A-C5FF-4B99-BB2D-965B9EAD0F08}"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0"/>
          <p:cNvSpPr>
            <a:spLocks noGrp="1"/>
          </p:cNvSpPr>
          <p:nvPr>
            <p:ph type="dt" sz="half" idx="10"/>
          </p:nvPr>
        </p:nvSpPr>
        <p:spPr/>
        <p:txBody>
          <a:bodyPr/>
          <a:lstStyle>
            <a:lvl1pPr>
              <a:defRPr/>
            </a:lvl1pPr>
          </a:lstStyle>
          <a:p>
            <a:pPr>
              <a:defRPr/>
            </a:pPr>
            <a:fld id="{2EBA2E94-A1B0-4A28-9EFB-81FAC5B8C1BB}" type="datetime1">
              <a:rPr lang="en-US" smtClean="0"/>
              <a:pPr>
                <a:defRPr/>
              </a:pPr>
              <a:t>2/28/2017</a:t>
            </a:fld>
            <a:endParaRPr lang="en-US" dirty="0"/>
          </a:p>
        </p:txBody>
      </p:sp>
      <p:sp>
        <p:nvSpPr>
          <p:cNvPr id="3" name="Footer Placeholder 27"/>
          <p:cNvSpPr>
            <a:spLocks noGrp="1"/>
          </p:cNvSpPr>
          <p:nvPr>
            <p:ph type="ftr" sz="quarter" idx="11"/>
          </p:nvPr>
        </p:nvSpPr>
        <p:spPr/>
        <p:txBody>
          <a:bodyPr/>
          <a:lstStyle>
            <a:lvl1pPr>
              <a:defRPr/>
            </a:lvl1pPr>
          </a:lstStyle>
          <a:p>
            <a:pPr>
              <a:defRPr/>
            </a:pPr>
            <a:endParaRPr lang="en-US" dirty="0"/>
          </a:p>
        </p:txBody>
      </p:sp>
      <p:sp>
        <p:nvSpPr>
          <p:cNvPr id="4" name="Slide Number Placeholder 4"/>
          <p:cNvSpPr>
            <a:spLocks noGrp="1"/>
          </p:cNvSpPr>
          <p:nvPr>
            <p:ph type="sldNum" sz="quarter" idx="12"/>
          </p:nvPr>
        </p:nvSpPr>
        <p:spPr/>
        <p:txBody>
          <a:bodyPr/>
          <a:lstStyle>
            <a:lvl1pPr>
              <a:defRPr/>
            </a:lvl1pPr>
          </a:lstStyle>
          <a:p>
            <a:pPr>
              <a:defRPr/>
            </a:pPr>
            <a:fld id="{FCD5D782-5B8F-4C32-8B4D-54CE0256D330}"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0" hangingPunct="0">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p:cNvSpPr>
            <a:spLocks noGrp="1"/>
          </p:cNvSpPr>
          <p:nvPr>
            <p:ph type="dt" sz="half" idx="10"/>
          </p:nvPr>
        </p:nvSpPr>
        <p:spPr/>
        <p:txBody>
          <a:bodyPr/>
          <a:lstStyle>
            <a:lvl1pPr>
              <a:defRPr/>
            </a:lvl1pPr>
          </a:lstStyle>
          <a:p>
            <a:pPr>
              <a:defRPr/>
            </a:pPr>
            <a:fld id="{520D8B41-F3E5-4EC2-A609-9DBB58E7A397}" type="datetime1">
              <a:rPr lang="en-US" smtClean="0"/>
              <a:pPr>
                <a:defRPr/>
              </a:pPr>
              <a:t>2/28/2017</a:t>
            </a:fld>
            <a:endParaRPr lang="en-US" dirty="0"/>
          </a:p>
        </p:txBody>
      </p:sp>
      <p:sp>
        <p:nvSpPr>
          <p:cNvPr id="7" name="Footer Placeholder 28"/>
          <p:cNvSpPr>
            <a:spLocks noGrp="1"/>
          </p:cNvSpPr>
          <p:nvPr>
            <p:ph type="ftr" sz="quarter" idx="11"/>
          </p:nvPr>
        </p:nvSpPr>
        <p:spPr/>
        <p:txBody>
          <a:bodyPr/>
          <a:lstStyle>
            <a:lvl1pPr>
              <a:defRPr/>
            </a:lvl1pPr>
          </a:lstStyle>
          <a:p>
            <a:pPr>
              <a:defRPr/>
            </a:pPr>
            <a:endParaRPr lang="en-US" dirty="0"/>
          </a:p>
        </p:txBody>
      </p:sp>
      <p:sp>
        <p:nvSpPr>
          <p:cNvPr id="8" name="Slide Number Placeholder 6"/>
          <p:cNvSpPr>
            <a:spLocks noGrp="1"/>
          </p:cNvSpPr>
          <p:nvPr>
            <p:ph type="sldNum" sz="quarter" idx="12"/>
          </p:nvPr>
        </p:nvSpPr>
        <p:spPr/>
        <p:txBody>
          <a:bodyPr/>
          <a:lstStyle>
            <a:lvl1pPr>
              <a:defRPr/>
            </a:lvl1pPr>
          </a:lstStyle>
          <a:p>
            <a:pPr>
              <a:defRPr/>
            </a:pPr>
            <a:fld id="{8FEE386D-7EE3-46BB-AECF-8D18A3F9B25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10"/>
          <p:cNvSpPr>
            <a:spLocks noGrp="1"/>
          </p:cNvSpPr>
          <p:nvPr>
            <p:ph type="dt" sz="half" idx="10"/>
          </p:nvPr>
        </p:nvSpPr>
        <p:spPr/>
        <p:txBody>
          <a:bodyPr/>
          <a:lstStyle>
            <a:lvl1pPr>
              <a:defRPr/>
            </a:lvl1pPr>
          </a:lstStyle>
          <a:p>
            <a:pPr>
              <a:defRPr/>
            </a:pPr>
            <a:fld id="{A361D5DA-A80D-4DD6-B46D-D3C8ECAAB2DE}" type="datetime1">
              <a:rPr lang="en-US" smtClean="0"/>
              <a:pPr>
                <a:defRPr/>
              </a:pPr>
              <a:t>2/28/2017</a:t>
            </a:fld>
            <a:endParaRPr lang="en-US" dirty="0"/>
          </a:p>
        </p:txBody>
      </p:sp>
      <p:sp>
        <p:nvSpPr>
          <p:cNvPr id="6" name="Footer Placeholder 27"/>
          <p:cNvSpPr>
            <a:spLocks noGrp="1"/>
          </p:cNvSpPr>
          <p:nvPr>
            <p:ph type="ftr" sz="quarter" idx="11"/>
          </p:nvPr>
        </p:nvSpPr>
        <p:spPr/>
        <p:txBody>
          <a:bodyPr/>
          <a:lstStyle>
            <a:lvl1pPr>
              <a:defRPr/>
            </a:lvl1pPr>
          </a:lstStyle>
          <a:p>
            <a:pPr>
              <a:defRPr/>
            </a:pPr>
            <a:endParaRPr lang="en-US" dirty="0"/>
          </a:p>
        </p:txBody>
      </p:sp>
      <p:sp>
        <p:nvSpPr>
          <p:cNvPr id="7" name="Slide Number Placeholder 4"/>
          <p:cNvSpPr>
            <a:spLocks noGrp="1"/>
          </p:cNvSpPr>
          <p:nvPr>
            <p:ph type="sldNum" sz="quarter" idx="12"/>
          </p:nvPr>
        </p:nvSpPr>
        <p:spPr/>
        <p:txBody>
          <a:bodyPr/>
          <a:lstStyle>
            <a:lvl1pPr>
              <a:defRPr/>
            </a:lvl1pPr>
          </a:lstStyle>
          <a:p>
            <a:pPr>
              <a:defRPr/>
            </a:pPr>
            <a:fld id="{963B7957-AE3D-4293-A306-81C2EB66A50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70000"/>
            <a:duotone>
              <a:schemeClr val="bg2">
                <a:shade val="30000"/>
                <a:satMod val="455000"/>
              </a:schemeClr>
              <a:schemeClr val="bg2">
                <a:tint val="95000"/>
                <a:satMod val="120000"/>
              </a:schemeClr>
            </a:duotone>
            <a:lum/>
          </a:blip>
          <a:srcRect/>
          <a:stretch>
            <a:fillRect l="3000" t="3000" r="3000" b="3000"/>
          </a:stretch>
        </a:blipFill>
        <a:effectLst/>
      </p:bgPr>
    </p:bg>
    <p:spTree>
      <p:nvGrpSpPr>
        <p:cNvPr id="1" name=""/>
        <p:cNvGrpSpPr/>
        <p:nvPr/>
      </p:nvGrpSpPr>
      <p:grpSpPr>
        <a:xfrm>
          <a:off x="0" y="0"/>
          <a:ext cx="0" cy="0"/>
          <a:chOff x="0" y="0"/>
          <a:chExt cx="0" cy="0"/>
        </a:xfrm>
      </p:grpSpPr>
      <p:sp>
        <p:nvSpPr>
          <p:cNvPr id="8" name="Text Placeholder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fld id="{8A7A49F4-C9C7-4519-A99F-90992BEBC99A}" type="datetime1">
              <a:rPr lang="en-US" smtClean="0"/>
              <a:pPr>
                <a:defRPr/>
              </a:pPr>
              <a:t>2/28/2017</a:t>
            </a:fld>
            <a:endParaRPr lang="en-US" dirty="0"/>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dirty="0"/>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fld id="{9BA8C577-5BEC-4B46-B225-008CF4F71F49}" type="slidenum">
              <a:rPr lang="en-US"/>
              <a:pPr>
                <a:defRPr/>
              </a:pPr>
              <a:t>‹#›</a:t>
            </a:fld>
            <a:endParaRPr lang="en-US"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dirty="0"/>
              <a:t>Click to edit Master title style</a:t>
            </a:r>
          </a:p>
        </p:txBody>
      </p:sp>
      <p:sp>
        <p:nvSpPr>
          <p:cNvPr id="12" name="Straight Connector 11"/>
          <p:cNvSpPr>
            <a:spLocks noChangeShapeType="1"/>
          </p:cNvSpPr>
          <p:nvPr/>
        </p:nvSpPr>
        <p:spPr bwMode="auto">
          <a:xfrm>
            <a:off x="514350" y="1057986"/>
            <a:ext cx="8096250" cy="0"/>
          </a:xfrm>
          <a:prstGeom prst="line">
            <a:avLst/>
          </a:prstGeom>
          <a:noFill/>
          <a:ln w="19050" cap="flat" cmpd="sng" algn="ctr">
            <a:gradFill flip="none" rotWithShape="1">
              <a:gsLst>
                <a:gs pos="0">
                  <a:schemeClr val="accent2"/>
                </a:gs>
                <a:gs pos="50000">
                  <a:schemeClr val="accent2"/>
                </a:gs>
                <a:gs pos="100000">
                  <a:schemeClr val="accent2"/>
                </a:gs>
              </a:gsLst>
              <a:lin ang="0" scaled="1"/>
              <a:tileRect/>
            </a:gradFill>
            <a:prstDash val="solid"/>
            <a:round/>
            <a:headEnd type="none" w="med" len="med"/>
            <a:tailEnd type="none" w="med" len="med"/>
          </a:ln>
          <a:effectLst/>
        </p:spPr>
        <p:txBody>
          <a:bodyPr/>
          <a:lstStyle/>
          <a:p>
            <a:pPr eaLnBrk="0" hangingPunct="0">
              <a:defRPr/>
            </a:pPr>
            <a:endParaRPr lang="en-US" dirty="0"/>
          </a:p>
        </p:txBody>
      </p:sp>
    </p:spTree>
  </p:cSld>
  <p:clrMap bg1="lt1" tx1="dk1" bg2="lt2" tx2="dk2" accent1="accent1" accent2="accent2" accent3="accent3" accent4="accent4" accent5="accent5" accent6="accent6" hlink="hlink" folHlink="folHlink"/>
  <p:sldLayoutIdLst>
    <p:sldLayoutId id="2147483884" r:id="rId1"/>
    <p:sldLayoutId id="2147483885" r:id="rId2"/>
    <p:sldLayoutId id="2147483886" r:id="rId3"/>
    <p:sldLayoutId id="2147483878" r:id="rId4"/>
    <p:sldLayoutId id="2147483887" r:id="rId5"/>
    <p:sldLayoutId id="2147483879" r:id="rId6"/>
    <p:sldLayoutId id="2147483880" r:id="rId7"/>
    <p:sldLayoutId id="2147483888" r:id="rId8"/>
    <p:sldLayoutId id="2147483881" r:id="rId9"/>
    <p:sldLayoutId id="2147483882" r:id="rId10"/>
    <p:sldLayoutId id="2147483883"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withEffect">
                                  <p:stCondLst>
                                    <p:cond delay="0"/>
                                  </p:stCondLst>
                                  <p:iterate type="lt">
                                    <p:tmPct val="10000"/>
                                  </p:iterate>
                                  <p:childTnLst>
                                    <p:set>
                                      <p:cBhvr>
                                        <p:cTn id="6" dur="1" fill="hold">
                                          <p:stCondLst>
                                            <p:cond delay="0"/>
                                          </p:stCondLst>
                                        </p:cTn>
                                        <p:tgtEl>
                                          <p:spTgt spid="10"/>
                                        </p:tgtEl>
                                        <p:attrNameLst>
                                          <p:attrName>style.visibility</p:attrName>
                                        </p:attrNameLst>
                                      </p:cBhvr>
                                      <p:to>
                                        <p:strVal val="visible"/>
                                      </p:to>
                                    </p:set>
                                    <p:animEffect transition="in" filter="fade">
                                      <p:cBhvr>
                                        <p:cTn id="7" dur="600">
                                          <p:stCondLst>
                                            <p:cond delay="0"/>
                                          </p:stCondLst>
                                        </p:cTn>
                                        <p:tgtEl>
                                          <p:spTgt spid="10"/>
                                        </p:tgtEl>
                                      </p:cBhvr>
                                    </p:animEffect>
                                    <p:anim calcmode="lin" valueType="num">
                                      <p:cBhvr>
                                        <p:cTn id="8" dur="600" fill="hold">
                                          <p:stCondLst>
                                            <p:cond delay="0"/>
                                          </p:stCondLst>
                                        </p:cTn>
                                        <p:tgtEl>
                                          <p:spTgt spid="10"/>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10"/>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10"/>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slide(fromBottom)">
                                      <p:cBhvr>
                                        <p:cTn id="15" dur="500">
                                          <p:stCondLst>
                                            <p:cond delay="0"/>
                                          </p:stCondLst>
                                        </p:cTn>
                                        <p:tgtEl>
                                          <p:spTgt spid="8">
                                            <p:txEl>
                                              <p:pRg st="0" end="0"/>
                                            </p:txEl>
                                          </p:spTgt>
                                        </p:tgtEl>
                                      </p:cBhvr>
                                    </p:animEffect>
                                  </p:childTnLst>
                                </p:cTn>
                              </p:par>
                              <p:par>
                                <p:cTn id="16" presetID="12" presetClass="entr" presetSubtype="4" fill="hold" grpId="0" nodeType="withEffect">
                                  <p:stCondLst>
                                    <p:cond delay="0"/>
                                  </p:stCondLst>
                                  <p:childTnLst>
                                    <p:set>
                                      <p:cBhvr>
                                        <p:cTn id="17" dur="1" fill="hold">
                                          <p:stCondLst>
                                            <p:cond delay="0"/>
                                          </p:stCondLst>
                                        </p:cTn>
                                        <p:tgtEl>
                                          <p:spTgt spid="8">
                                            <p:txEl>
                                              <p:pRg st="1" end="1"/>
                                            </p:txEl>
                                          </p:spTgt>
                                        </p:tgtEl>
                                        <p:attrNameLst>
                                          <p:attrName>style.visibility</p:attrName>
                                        </p:attrNameLst>
                                      </p:cBhvr>
                                      <p:to>
                                        <p:strVal val="visible"/>
                                      </p:to>
                                    </p:set>
                                    <p:animEffect transition="in" filter="slide(fromBottom)">
                                      <p:cBhvr>
                                        <p:cTn id="18" dur="500">
                                          <p:stCondLst>
                                            <p:cond delay="0"/>
                                          </p:stCondLst>
                                        </p:cTn>
                                        <p:tgtEl>
                                          <p:spTgt spid="8">
                                            <p:txEl>
                                              <p:pRg st="1" end="1"/>
                                            </p:txEl>
                                          </p:spTgt>
                                        </p:tgtEl>
                                      </p:cBhvr>
                                    </p:animEffect>
                                  </p:childTnLst>
                                </p:cTn>
                              </p:par>
                              <p:par>
                                <p:cTn id="19" presetID="12" presetClass="entr" presetSubtype="4" fill="hold" grpId="0" nodeType="with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Effect transition="in" filter="slide(fromBottom)">
                                      <p:cBhvr>
                                        <p:cTn id="21" dur="500">
                                          <p:stCondLst>
                                            <p:cond delay="0"/>
                                          </p:stCondLst>
                                        </p:cTn>
                                        <p:tgtEl>
                                          <p:spTgt spid="8">
                                            <p:txEl>
                                              <p:pRg st="2" end="2"/>
                                            </p:txEl>
                                          </p:spTgt>
                                        </p:tgtEl>
                                      </p:cBhvr>
                                    </p:animEffect>
                                  </p:childTnLst>
                                </p:cTn>
                              </p:par>
                              <p:par>
                                <p:cTn id="22" presetID="12" presetClass="entr" presetSubtype="4" fill="hold" grpId="0" nodeType="withEffect">
                                  <p:stCondLst>
                                    <p:cond delay="0"/>
                                  </p:stCondLst>
                                  <p:childTnLst>
                                    <p:set>
                                      <p:cBhvr>
                                        <p:cTn id="23" dur="1" fill="hold">
                                          <p:stCondLst>
                                            <p:cond delay="0"/>
                                          </p:stCondLst>
                                        </p:cTn>
                                        <p:tgtEl>
                                          <p:spTgt spid="8">
                                            <p:txEl>
                                              <p:pRg st="3" end="3"/>
                                            </p:txEl>
                                          </p:spTgt>
                                        </p:tgtEl>
                                        <p:attrNameLst>
                                          <p:attrName>style.visibility</p:attrName>
                                        </p:attrNameLst>
                                      </p:cBhvr>
                                      <p:to>
                                        <p:strVal val="visible"/>
                                      </p:to>
                                    </p:set>
                                    <p:animEffect transition="in" filter="slide(fromBottom)">
                                      <p:cBhvr>
                                        <p:cTn id="24" dur="500">
                                          <p:stCondLst>
                                            <p:cond delay="0"/>
                                          </p:stCondLst>
                                        </p:cTn>
                                        <p:tgtEl>
                                          <p:spTgt spid="8">
                                            <p:txEl>
                                              <p:pRg st="3" end="3"/>
                                            </p:txEl>
                                          </p:spTgt>
                                        </p:tgtEl>
                                      </p:cBhvr>
                                    </p:animEffect>
                                  </p:childTnLst>
                                </p:cTn>
                              </p:par>
                              <p:par>
                                <p:cTn id="25" presetID="12" presetClass="entr" presetSubtype="4" fill="hold" grpId="0" nodeType="with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slide(fromBottom)">
                                      <p:cBhvr>
                                        <p:cTn id="27" dur="500">
                                          <p:stCondLst>
                                            <p:cond delay="0"/>
                                          </p:stCondLst>
                                        </p:cTn>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0" grpId="0"/>
    </p:bldLst>
  </p:timing>
  <p:hf hdr="0" dt="0"/>
  <p:txStyles>
    <p:titleStyle>
      <a:lvl1pPr algn="l" rtl="0" eaLnBrk="0" fontAlgn="base" hangingPunct="0">
        <a:spcBef>
          <a:spcPct val="0"/>
        </a:spcBef>
        <a:spcAft>
          <a:spcPct val="0"/>
        </a:spcAft>
        <a:defRPr sz="3600" kern="1200" cap="all">
          <a:solidFill>
            <a:schemeClr val="tx2"/>
          </a:solidFill>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4.xml"/><Relationship Id="rId7" Type="http://schemas.openxmlformats.org/officeDocument/2006/relationships/image" Target="../media/image7.jpeg"/><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5.xml"/><Relationship Id="rId7" Type="http://schemas.openxmlformats.org/officeDocument/2006/relationships/image" Target="../media/image8.jpeg"/><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5"/>
          <p:cNvSpPr/>
          <p:nvPr/>
        </p:nvSpPr>
        <p:spPr>
          <a:xfrm>
            <a:off x="228600" y="152400"/>
            <a:ext cx="8686800" cy="6553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endParaRPr lang="en-US" dirty="0"/>
          </a:p>
        </p:txBody>
      </p:sp>
      <p:sp>
        <p:nvSpPr>
          <p:cNvPr id="422922" name="Text Box 10"/>
          <p:cNvSpPr txBox="1">
            <a:spLocks noChangeArrowheads="1"/>
          </p:cNvSpPr>
          <p:nvPr/>
        </p:nvSpPr>
        <p:spPr bwMode="auto">
          <a:xfrm>
            <a:off x="308584" y="5867400"/>
            <a:ext cx="2510816" cy="738664"/>
          </a:xfrm>
          <a:prstGeom prst="rect">
            <a:avLst/>
          </a:prstGeom>
          <a:noFill/>
          <a:ln w="9525">
            <a:noFill/>
            <a:miter lim="800000"/>
            <a:headEnd/>
            <a:tailEnd/>
          </a:ln>
        </p:spPr>
        <p:txBody>
          <a:bodyPr wrap="none">
            <a:spAutoFit/>
          </a:bodyPr>
          <a:lstStyle/>
          <a:p>
            <a:pPr eaLnBrk="0" hangingPunct="0"/>
            <a:r>
              <a:rPr lang="en-US" sz="1400" dirty="0">
                <a:latin typeface="+mj-lt"/>
              </a:rPr>
              <a:t>212 Second Street, Suite 204 </a:t>
            </a:r>
          </a:p>
          <a:p>
            <a:pPr eaLnBrk="0" hangingPunct="0"/>
            <a:r>
              <a:rPr lang="en-US" sz="1400" dirty="0">
                <a:latin typeface="+mj-lt"/>
              </a:rPr>
              <a:t>Lakewood, New Jersey 08701</a:t>
            </a:r>
          </a:p>
          <a:p>
            <a:pPr eaLnBrk="0" hangingPunct="0"/>
            <a:r>
              <a:rPr lang="en-US" sz="1400" dirty="0">
                <a:latin typeface="+mj-lt"/>
              </a:rPr>
              <a:t>732-942-9292</a:t>
            </a:r>
          </a:p>
        </p:txBody>
      </p:sp>
      <p:sp>
        <p:nvSpPr>
          <p:cNvPr id="9" name="Rectangle 8"/>
          <p:cNvSpPr/>
          <p:nvPr/>
        </p:nvSpPr>
        <p:spPr>
          <a:xfrm>
            <a:off x="609600" y="3987225"/>
            <a:ext cx="7848600" cy="584775"/>
          </a:xfrm>
          <a:prstGeom prst="rect">
            <a:avLst/>
          </a:prstGeom>
          <a:noFill/>
        </p:spPr>
        <p:txBody>
          <a:bodyPr>
            <a:spAutoFit/>
          </a:bodyPr>
          <a:lstStyle/>
          <a:p>
            <a:pPr algn="ctr" eaLnBrk="0" hangingPunct="0">
              <a:defRPr/>
            </a:pPr>
            <a:r>
              <a:rPr lang="en-US"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rPr>
              <a:t>Lakewood Resource &amp; Referral Center</a:t>
            </a:r>
          </a:p>
        </p:txBody>
      </p:sp>
      <p:pic>
        <p:nvPicPr>
          <p:cNvPr id="7" name="Picture 6"/>
          <p:cNvPicPr/>
          <p:nvPr/>
        </p:nvPicPr>
        <p:blipFill>
          <a:blip r:embed="rId3" cstate="print"/>
          <a:stretch>
            <a:fillRect/>
          </a:stretch>
        </p:blipFill>
        <p:spPr bwMode="auto">
          <a:xfrm>
            <a:off x="685800" y="1143000"/>
            <a:ext cx="3464506" cy="2590800"/>
          </a:xfrm>
          <a:prstGeom prst="ellipse">
            <a:avLst/>
          </a:prstGeom>
          <a:ln>
            <a:noFill/>
          </a:ln>
          <a:effectLst>
            <a:softEdge rad="112500"/>
          </a:effectLst>
        </p:spPr>
      </p:pic>
      <p:pic>
        <p:nvPicPr>
          <p:cNvPr id="1026" name="Picture 2" descr="F:\public\LRRC logo.400x157.jpg"/>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343400" y="1752600"/>
            <a:ext cx="3784600" cy="1485456"/>
          </a:xfrm>
          <a:prstGeom prst="rect">
            <a:avLst/>
          </a:prstGeom>
          <a:noFill/>
        </p:spPr>
      </p:pic>
      <p:sp>
        <p:nvSpPr>
          <p:cNvPr id="8" name="Slide Number Placeholder 7"/>
          <p:cNvSpPr>
            <a:spLocks noGrp="1"/>
          </p:cNvSpPr>
          <p:nvPr>
            <p:ph type="sldNum" sz="quarter" idx="12"/>
          </p:nvPr>
        </p:nvSpPr>
        <p:spPr/>
        <p:txBody>
          <a:bodyPr/>
          <a:lstStyle/>
          <a:p>
            <a:pPr>
              <a:defRPr/>
            </a:pPr>
            <a:fld id="{FCD5D782-5B8F-4C32-8B4D-54CE0256D330}" type="slidenum">
              <a:rPr lang="en-US" smtClean="0"/>
              <a:pPr>
                <a:defRPr/>
              </a:pPr>
              <a:t>1</a:t>
            </a:fld>
            <a:endParaRPr lang="en-US" dirty="0"/>
          </a:p>
        </p:txBody>
      </p:sp>
      <p:sp>
        <p:nvSpPr>
          <p:cNvPr id="11" name="TextBox 10"/>
          <p:cNvSpPr txBox="1"/>
          <p:nvPr/>
        </p:nvSpPr>
        <p:spPr>
          <a:xfrm>
            <a:off x="4830833" y="5352871"/>
            <a:ext cx="3932167" cy="1200329"/>
          </a:xfrm>
          <a:prstGeom prst="rect">
            <a:avLst/>
          </a:prstGeom>
          <a:noFill/>
        </p:spPr>
        <p:txBody>
          <a:bodyPr wrap="none" rtlCol="0">
            <a:spAutoFit/>
          </a:bodyPr>
          <a:lstStyle/>
          <a:p>
            <a:pPr algn="ctr"/>
            <a:r>
              <a:rPr lang="en-US" dirty="0">
                <a:latin typeface="+mj-lt"/>
              </a:rPr>
              <a:t>Presented by: </a:t>
            </a:r>
          </a:p>
          <a:p>
            <a:pPr algn="ctr"/>
            <a:r>
              <a:rPr lang="en-US" dirty="0">
                <a:latin typeface="+mj-lt"/>
              </a:rPr>
              <a:t>Jay B. Braun, </a:t>
            </a:r>
            <a:r>
              <a:rPr lang="en-US" dirty="0" err="1">
                <a:latin typeface="+mj-lt"/>
              </a:rPr>
              <a:t>L.S.W.</a:t>
            </a:r>
            <a:r>
              <a:rPr lang="en-US" dirty="0">
                <a:latin typeface="+mj-lt"/>
              </a:rPr>
              <a:t>, </a:t>
            </a:r>
            <a:r>
              <a:rPr lang="en-US" dirty="0" err="1">
                <a:latin typeface="+mj-lt"/>
              </a:rPr>
              <a:t>M.S.W.</a:t>
            </a:r>
            <a:r>
              <a:rPr lang="en-US" dirty="0">
                <a:latin typeface="+mj-lt"/>
              </a:rPr>
              <a:t>, M.S. Ed., </a:t>
            </a:r>
          </a:p>
          <a:p>
            <a:pPr algn="ctr"/>
            <a:r>
              <a:rPr lang="en-US" dirty="0">
                <a:latin typeface="+mj-lt"/>
              </a:rPr>
              <a:t>Director, LRRC</a:t>
            </a:r>
          </a:p>
          <a:p>
            <a:pPr algn="ctr"/>
            <a:r>
              <a:rPr lang="en-US" dirty="0" err="1">
                <a:latin typeface="+mj-lt"/>
              </a:rPr>
              <a:t>jbraun@lrrcenter.org</a:t>
            </a:r>
            <a:endParaRPr lang="en-US"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2000" fill="hold"/>
                                        <p:tgtEl>
                                          <p:spTgt spid="9"/>
                                        </p:tgtEl>
                                        <p:attrNameLst>
                                          <p:attrName>ppt_x</p:attrName>
                                        </p:attrNameLst>
                                      </p:cBhvr>
                                      <p:tavLst>
                                        <p:tav tm="0">
                                          <p:val>
                                            <p:strVal val="1+#ppt_w/2"/>
                                          </p:val>
                                        </p:tav>
                                        <p:tav tm="100000">
                                          <p:val>
                                            <p:strVal val="#ppt_x"/>
                                          </p:val>
                                        </p:tav>
                                      </p:tavLst>
                                    </p:anim>
                                    <p:anim calcmode="lin" valueType="num">
                                      <p:cBhvr additive="base">
                                        <p:cTn id="8" dur="20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5"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2000"/>
                                        <p:tgtEl>
                                          <p:spTgt spid="11"/>
                                        </p:tgtEl>
                                      </p:cBhvr>
                                    </p:animEffect>
                                    <p:anim calcmode="lin" valueType="num">
                                      <p:cBhvr>
                                        <p:cTn id="14" dur="2000" fill="hold"/>
                                        <p:tgtEl>
                                          <p:spTgt spid="11"/>
                                        </p:tgtEl>
                                        <p:attrNameLst>
                                          <p:attrName>style.rotation</p:attrName>
                                        </p:attrNameLst>
                                      </p:cBhvr>
                                      <p:tavLst>
                                        <p:tav tm="0">
                                          <p:val>
                                            <p:fltVal val="720"/>
                                          </p:val>
                                        </p:tav>
                                        <p:tav tm="100000">
                                          <p:val>
                                            <p:fltVal val="0"/>
                                          </p:val>
                                        </p:tav>
                                      </p:tavLst>
                                    </p:anim>
                                    <p:anim calcmode="lin" valueType="num">
                                      <p:cBhvr>
                                        <p:cTn id="15" dur="2000" fill="hold"/>
                                        <p:tgtEl>
                                          <p:spTgt spid="11"/>
                                        </p:tgtEl>
                                        <p:attrNameLst>
                                          <p:attrName>ppt_h</p:attrName>
                                        </p:attrNameLst>
                                      </p:cBhvr>
                                      <p:tavLst>
                                        <p:tav tm="0">
                                          <p:val>
                                            <p:fltVal val="0"/>
                                          </p:val>
                                        </p:tav>
                                        <p:tav tm="100000">
                                          <p:val>
                                            <p:strVal val="#ppt_h"/>
                                          </p:val>
                                        </p:tav>
                                      </p:tavLst>
                                    </p:anim>
                                    <p:anim calcmode="lin" valueType="num">
                                      <p:cBhvr>
                                        <p:cTn id="16" dur="2000" fill="hold"/>
                                        <p:tgtEl>
                                          <p:spTgt spid="11"/>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457200" y="533400"/>
            <a:ext cx="6324600" cy="609600"/>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all" spc="0" normalizeH="0" baseline="0" noProof="0" dirty="0">
                <a:ln>
                  <a:noFill/>
                </a:ln>
                <a:solidFill>
                  <a:schemeClr val="tx2"/>
                </a:solidFill>
                <a:effectLst/>
                <a:uLnTx/>
                <a:uFillTx/>
                <a:latin typeface="+mj-lt"/>
                <a:ea typeface="+mj-ea"/>
                <a:cs typeface="+mj-cs"/>
              </a:rPr>
              <a:t>Pre interview, intake forms, on line </a:t>
            </a:r>
          </a:p>
        </p:txBody>
      </p:sp>
      <p:sp>
        <p:nvSpPr>
          <p:cNvPr id="3" name="TextBox 2"/>
          <p:cNvSpPr txBox="1"/>
          <p:nvPr/>
        </p:nvSpPr>
        <p:spPr>
          <a:xfrm>
            <a:off x="381000" y="1219200"/>
            <a:ext cx="8382000" cy="954107"/>
          </a:xfrm>
          <a:prstGeom prst="rect">
            <a:avLst/>
          </a:prstGeom>
          <a:noFill/>
        </p:spPr>
        <p:txBody>
          <a:bodyPr wrap="square" rtlCol="0">
            <a:spAutoFit/>
          </a:bodyPr>
          <a:lstStyle/>
          <a:p>
            <a:pPr>
              <a:buNone/>
            </a:pPr>
            <a:endParaRPr lang="en-US" sz="3600" dirty="0">
              <a:solidFill>
                <a:schemeClr val="tx2"/>
              </a:solidFill>
              <a:effectLst/>
              <a:latin typeface="+mj-lt"/>
            </a:endParaRPr>
          </a:p>
          <a:p>
            <a:pPr algn="ctr">
              <a:buNone/>
            </a:pPr>
            <a:endParaRPr lang="en-US" sz="2000" dirty="0">
              <a:solidFill>
                <a:schemeClr val="tx2"/>
              </a:solidFill>
              <a:effectLst/>
              <a:latin typeface="+mj-lt"/>
            </a:endParaRPr>
          </a:p>
        </p:txBody>
      </p:sp>
      <p:sp>
        <p:nvSpPr>
          <p:cNvPr id="4" name="Rectangle 2"/>
          <p:cNvSpPr txBox="1">
            <a:spLocks noChangeArrowheads="1"/>
          </p:cNvSpPr>
          <p:nvPr/>
        </p:nvSpPr>
        <p:spPr>
          <a:xfrm>
            <a:off x="381000" y="304800"/>
            <a:ext cx="8839200" cy="914400"/>
          </a:xfrm>
          <a:prstGeom prst="rect">
            <a:avLst/>
          </a:prstGeom>
        </p:spPr>
        <p:txBody>
          <a:bodyPr vert="horz" anchor="ctr">
            <a:normAutofit/>
          </a:bodyPr>
          <a:lstStyle/>
          <a:p>
            <a:pPr lvl="0" fontAlgn="auto">
              <a:spcAft>
                <a:spcPts val="0"/>
              </a:spcAft>
              <a:defRPr/>
            </a:pPr>
            <a:endParaRPr kumimoji="0" lang="en-US" sz="4400" b="0" i="0" u="none" strike="noStrike" kern="1200" cap="all" spc="0" normalizeH="0" baseline="0" noProof="0" dirty="0">
              <a:ln>
                <a:noFill/>
              </a:ln>
              <a:solidFill>
                <a:schemeClr val="tx2"/>
              </a:solidFill>
              <a:effectLst/>
              <a:uLnTx/>
              <a:uFillTx/>
              <a:latin typeface="+mj-lt"/>
              <a:ea typeface="+mj-ea"/>
              <a:cs typeface="+mj-cs"/>
            </a:endParaRPr>
          </a:p>
        </p:txBody>
      </p:sp>
      <p:graphicFrame>
        <p:nvGraphicFramePr>
          <p:cNvPr id="7" name="Diagram 6"/>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par>
                                <p:cTn id="8" presetID="8" presetClass="entr" presetSubtype="16"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diamond(in)">
                                      <p:cBhvr>
                                        <p:cTn id="10" dur="2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diamond(in)">
                                      <p:cBhvr>
                                        <p:cTn id="15" dur="20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1"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blinds(horizontal)">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Graphic spid="7" grpId="1">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457200" y="609600"/>
            <a:ext cx="6553200" cy="457200"/>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000" cap="all" dirty="0">
                <a:solidFill>
                  <a:schemeClr val="tx2"/>
                </a:solidFill>
                <a:latin typeface="+mj-lt"/>
                <a:ea typeface="+mj-ea"/>
                <a:cs typeface="+mj-cs"/>
              </a:rPr>
              <a:t>Reception Greeting , Waiting Area, phys. Space </a:t>
            </a:r>
          </a:p>
        </p:txBody>
      </p:sp>
      <p:graphicFrame>
        <p:nvGraphicFramePr>
          <p:cNvPr id="6" name="Diagram 5"/>
          <p:cNvGraphicFramePr/>
          <p:nvPr/>
        </p:nvGraphicFramePr>
        <p:xfrm>
          <a:off x="1524000" y="1397000"/>
          <a:ext cx="66294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mph" presetSubtype="0" fill="hold" grpId="0" nodeType="clickEffect">
                                  <p:stCondLst>
                                    <p:cond delay="0"/>
                                  </p:stCondLst>
                                  <p:childTnLst>
                                    <p:animClr clrSpc="rgb" dir="cw">
                                      <p:cBhvr override="childStyle">
                                        <p:cTn id="11" dur="1900" fill="hold">
                                          <p:stCondLst>
                                            <p:cond delay="100"/>
                                          </p:stCondLst>
                                        </p:cTn>
                                        <p:tgtEl>
                                          <p:spTgt spid="6"/>
                                        </p:tgtEl>
                                        <p:attrNameLst>
                                          <p:attrName>style.color</p:attrName>
                                        </p:attrNameLst>
                                      </p:cBhvr>
                                      <p:to>
                                        <a:schemeClr val="accent2"/>
                                      </p:to>
                                    </p:animClr>
                                    <p:animClr clrSpc="rgb" dir="cw">
                                      <p:cBhvr>
                                        <p:cTn id="12" dur="1900" fill="hold">
                                          <p:stCondLst>
                                            <p:cond delay="100"/>
                                          </p:stCondLst>
                                        </p:cTn>
                                        <p:tgtEl>
                                          <p:spTgt spid="6"/>
                                        </p:tgtEl>
                                        <p:attrNameLst>
                                          <p:attrName>fillColor</p:attrName>
                                        </p:attrNameLst>
                                      </p:cBhvr>
                                      <p:to>
                                        <a:schemeClr val="accent2"/>
                                      </p:to>
                                    </p:animClr>
                                    <p:set>
                                      <p:cBhvr>
                                        <p:cTn id="13" dur="1900" fill="hold">
                                          <p:stCondLst>
                                            <p:cond delay="100"/>
                                          </p:stCondLst>
                                        </p:cTn>
                                        <p:tgtEl>
                                          <p:spTgt spid="6"/>
                                        </p:tgtEl>
                                        <p:attrNameLst>
                                          <p:attrName>fill.type</p:attrName>
                                        </p:attrNameLst>
                                      </p:cBhvr>
                                      <p:to>
                                        <p:strVal val="solid"/>
                                      </p:to>
                                    </p:set>
                                    <p:set>
                                      <p:cBhvr>
                                        <p:cTn id="14" dur="1900" fill="hold">
                                          <p:stCondLst>
                                            <p:cond delay="100"/>
                                          </p:stCondLst>
                                        </p:cTn>
                                        <p:tgtEl>
                                          <p:spTgt spid="6"/>
                                        </p:tgtEl>
                                        <p:attrNameLst>
                                          <p:attrName>fill.on</p:attrName>
                                        </p:attrNameLst>
                                      </p:cBhvr>
                                      <p:to>
                                        <p:strVal val="true"/>
                                      </p:to>
                                    </p:set>
                                    <p:animScale>
                                      <p:cBhvr>
                                        <p:cTn id="15" dur="200" fill="hold">
                                          <p:stCondLst>
                                            <p:cond delay="0"/>
                                          </p:stCondLst>
                                        </p:cTn>
                                        <p:tgtEl>
                                          <p:spTgt spid="6"/>
                                        </p:tgtEl>
                                      </p:cBhvr>
                                      <p:from x="100000" y="100000"/>
                                      <p:to x="100000" y="5000"/>
                                    </p:animScale>
                                    <p:animScale>
                                      <p:cBhvr>
                                        <p:cTn id="16" dur="200" fill="hold">
                                          <p:stCondLst>
                                            <p:cond delay="200"/>
                                          </p:stCondLst>
                                        </p:cTn>
                                        <p:tgtEl>
                                          <p:spTgt spid="6"/>
                                        </p:tgtEl>
                                      </p:cBhvr>
                                      <p:from x="100000" y="5000"/>
                                      <p:to x="120000" y="150000"/>
                                    </p:animScale>
                                    <p:animScale>
                                      <p:cBhvr>
                                        <p:cTn id="17" dur="600" fill="hold">
                                          <p:stCondLst>
                                            <p:cond delay="1400"/>
                                          </p:stCondLst>
                                        </p:cTn>
                                        <p:tgtEl>
                                          <p:spTgt spid="6"/>
                                        </p:tgtEl>
                                      </p:cBhvr>
                                      <p:to x="12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457200" y="609600"/>
            <a:ext cx="8686800" cy="457200"/>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all" spc="0" normalizeH="0" baseline="0" noProof="0" dirty="0">
                <a:ln>
                  <a:noFill/>
                </a:ln>
                <a:solidFill>
                  <a:schemeClr val="tx2"/>
                </a:solidFill>
                <a:effectLst/>
                <a:uLnTx/>
                <a:uFillTx/>
                <a:latin typeface="+mj-lt"/>
                <a:ea typeface="+mj-ea"/>
                <a:cs typeface="+mj-cs"/>
              </a:rPr>
              <a:t>Timeliness, privacy barriers </a:t>
            </a:r>
          </a:p>
        </p:txBody>
      </p:sp>
      <p:graphicFrame>
        <p:nvGraphicFramePr>
          <p:cNvPr id="6" name="Diagram 5"/>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9"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0" fill="hold"/>
                                        <p:tgtEl>
                                          <p:spTgt spid="6"/>
                                        </p:tgtEl>
                                        <p:attrNameLst>
                                          <p:attrName>ppt_w</p:attrName>
                                        </p:attrNameLst>
                                      </p:cBhvr>
                                      <p:tavLst>
                                        <p:tav tm="0" fmla="#ppt_w*sin(2.5*pi*$)">
                                          <p:val>
                                            <p:fltVal val="0"/>
                                          </p:val>
                                        </p:tav>
                                        <p:tav tm="100000">
                                          <p:val>
                                            <p:fltVal val="1"/>
                                          </p:val>
                                        </p:tav>
                                      </p:tavLst>
                                    </p:anim>
                                    <p:anim calcmode="lin" valueType="num">
                                      <p:cBhvr>
                                        <p:cTn id="13" dur="50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457200" y="685800"/>
            <a:ext cx="6400800" cy="381000"/>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all" spc="0" normalizeH="0" baseline="0" noProof="0" dirty="0">
                <a:ln>
                  <a:noFill/>
                </a:ln>
                <a:solidFill>
                  <a:schemeClr val="tx2"/>
                </a:solidFill>
                <a:effectLst/>
                <a:uLnTx/>
                <a:uFillTx/>
                <a:latin typeface="+mj-lt"/>
                <a:ea typeface="+mj-ea"/>
                <a:cs typeface="+mj-cs"/>
              </a:rPr>
              <a:t>Referral, Db,</a:t>
            </a:r>
            <a:r>
              <a:rPr kumimoji="0" lang="en-US" sz="2000" b="0" i="0" u="none" strike="noStrike" kern="1200" cap="all" spc="0" normalizeH="0" noProof="0" dirty="0">
                <a:ln>
                  <a:noFill/>
                </a:ln>
                <a:solidFill>
                  <a:schemeClr val="tx2"/>
                </a:solidFill>
                <a:effectLst/>
                <a:uLnTx/>
                <a:uFillTx/>
                <a:latin typeface="+mj-lt"/>
                <a:ea typeface="+mj-ea"/>
                <a:cs typeface="+mj-cs"/>
              </a:rPr>
              <a:t> paper Vs. electronic</a:t>
            </a:r>
            <a:r>
              <a:rPr kumimoji="0" lang="en-US" sz="2000" b="0" i="0" u="none" strike="noStrike" kern="1200" cap="all" spc="0" normalizeH="0" baseline="0" noProof="0" dirty="0">
                <a:ln>
                  <a:noFill/>
                </a:ln>
                <a:solidFill>
                  <a:schemeClr val="tx2"/>
                </a:solidFill>
                <a:effectLst/>
                <a:uLnTx/>
                <a:uFillTx/>
                <a:latin typeface="+mj-lt"/>
                <a:ea typeface="+mj-ea"/>
                <a:cs typeface="+mj-cs"/>
              </a:rPr>
              <a:t> </a:t>
            </a:r>
          </a:p>
        </p:txBody>
      </p:sp>
      <p:graphicFrame>
        <p:nvGraphicFramePr>
          <p:cNvPr id="6" name="Diagram 5"/>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5" presetClass="emph" presetSubtype="0" fill="hold" grpId="0" nodeType="clickEffect">
                                  <p:stCondLst>
                                    <p:cond delay="0"/>
                                  </p:stCondLst>
                                  <p:childTnLst>
                                    <p:anim calcmode="discrete" valueType="str">
                                      <p:cBhvr>
                                        <p:cTn id="11" dur="1000" fill="hold"/>
                                        <p:tgtEl>
                                          <p:spTgt spid="6"/>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457200" y="609600"/>
            <a:ext cx="6400800" cy="457200"/>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all" spc="0" normalizeH="0" baseline="0" noProof="0" dirty="0">
                <a:ln>
                  <a:noFill/>
                </a:ln>
                <a:solidFill>
                  <a:schemeClr val="tx2"/>
                </a:solidFill>
                <a:effectLst/>
                <a:uLnTx/>
                <a:uFillTx/>
                <a:latin typeface="+mj-lt"/>
                <a:ea typeface="+mj-ea"/>
                <a:cs typeface="+mj-cs"/>
              </a:rPr>
              <a:t>Office space, time frame, tools/forms </a:t>
            </a:r>
          </a:p>
        </p:txBody>
      </p:sp>
      <p:graphicFrame>
        <p:nvGraphicFramePr>
          <p:cNvPr id="6" name="Diagram 5"/>
          <p:cNvGraphicFramePr/>
          <p:nvPr/>
        </p:nvGraphicFramePr>
        <p:xfrm>
          <a:off x="1600200" y="12954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457200" y="685800"/>
            <a:ext cx="6324600" cy="381000"/>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all" spc="0" normalizeH="0" baseline="0" noProof="0" dirty="0">
                <a:ln>
                  <a:noFill/>
                </a:ln>
                <a:solidFill>
                  <a:schemeClr val="tx2"/>
                </a:solidFill>
                <a:effectLst/>
                <a:uLnTx/>
                <a:uFillTx/>
                <a:latin typeface="+mj-lt"/>
                <a:ea typeface="+mj-ea"/>
                <a:cs typeface="+mj-cs"/>
              </a:rPr>
              <a:t>General goals,</a:t>
            </a:r>
            <a:r>
              <a:rPr kumimoji="0" lang="en-US" sz="2000" b="0" i="0" u="none" strike="noStrike" kern="1200" cap="all" spc="0" normalizeH="0" noProof="0" dirty="0">
                <a:ln>
                  <a:noFill/>
                </a:ln>
                <a:solidFill>
                  <a:schemeClr val="tx2"/>
                </a:solidFill>
                <a:effectLst/>
                <a:uLnTx/>
                <a:uFillTx/>
                <a:latin typeface="+mj-lt"/>
                <a:ea typeface="+mj-ea"/>
                <a:cs typeface="+mj-cs"/>
              </a:rPr>
              <a:t> relationship, empathy</a:t>
            </a:r>
            <a:r>
              <a:rPr kumimoji="0" lang="en-US" sz="2000" b="0" i="0" u="none" strike="noStrike" kern="1200" cap="all" spc="0" normalizeH="0" baseline="0" noProof="0" dirty="0">
                <a:ln>
                  <a:noFill/>
                </a:ln>
                <a:solidFill>
                  <a:schemeClr val="tx2"/>
                </a:solidFill>
                <a:effectLst/>
                <a:uLnTx/>
                <a:uFillTx/>
                <a:latin typeface="+mj-lt"/>
                <a:ea typeface="+mj-ea"/>
                <a:cs typeface="+mj-cs"/>
              </a:rPr>
              <a:t> </a:t>
            </a:r>
          </a:p>
        </p:txBody>
      </p:sp>
      <p:graphicFrame>
        <p:nvGraphicFramePr>
          <p:cNvPr id="6" name="Diagram 5"/>
          <p:cNvGraphicFramePr/>
          <p:nvPr/>
        </p:nvGraphicFramePr>
        <p:xfrm>
          <a:off x="1600200" y="12954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457200" y="685800"/>
            <a:ext cx="5410200" cy="381000"/>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all" spc="0" normalizeH="0" baseline="0" noProof="0" dirty="0">
                <a:ln>
                  <a:noFill/>
                </a:ln>
                <a:solidFill>
                  <a:schemeClr val="tx2"/>
                </a:solidFill>
                <a:effectLst/>
                <a:uLnTx/>
                <a:uFillTx/>
                <a:latin typeface="+mj-lt"/>
                <a:ea typeface="+mj-ea"/>
                <a:cs typeface="+mj-cs"/>
              </a:rPr>
              <a:t>Client speech, emotions, body language </a:t>
            </a:r>
          </a:p>
        </p:txBody>
      </p:sp>
      <p:graphicFrame>
        <p:nvGraphicFramePr>
          <p:cNvPr id="6" name="Diagram 5"/>
          <p:cNvGraphicFramePr/>
          <p:nvPr/>
        </p:nvGraphicFramePr>
        <p:xfrm>
          <a:off x="1600200" y="12954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5"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000"/>
                                        <p:tgtEl>
                                          <p:spTgt spid="6"/>
                                        </p:tgtEl>
                                      </p:cBhvr>
                                    </p:animEffect>
                                    <p:anim calcmode="lin" valueType="num">
                                      <p:cBhvr>
                                        <p:cTn id="13" dur="2000" fill="hold"/>
                                        <p:tgtEl>
                                          <p:spTgt spid="6"/>
                                        </p:tgtEl>
                                        <p:attrNameLst>
                                          <p:attrName>style.rotation</p:attrName>
                                        </p:attrNameLst>
                                      </p:cBhvr>
                                      <p:tavLst>
                                        <p:tav tm="0">
                                          <p:val>
                                            <p:fltVal val="720"/>
                                          </p:val>
                                        </p:tav>
                                        <p:tav tm="100000">
                                          <p:val>
                                            <p:fltVal val="0"/>
                                          </p:val>
                                        </p:tav>
                                      </p:tavLst>
                                    </p:anim>
                                    <p:anim calcmode="lin" valueType="num">
                                      <p:cBhvr>
                                        <p:cTn id="14" dur="2000" fill="hold"/>
                                        <p:tgtEl>
                                          <p:spTgt spid="6"/>
                                        </p:tgtEl>
                                        <p:attrNameLst>
                                          <p:attrName>ppt_h</p:attrName>
                                        </p:attrNameLst>
                                      </p:cBhvr>
                                      <p:tavLst>
                                        <p:tav tm="0">
                                          <p:val>
                                            <p:fltVal val="0"/>
                                          </p:val>
                                        </p:tav>
                                        <p:tav tm="100000">
                                          <p:val>
                                            <p:strVal val="#ppt_h"/>
                                          </p:val>
                                        </p:tav>
                                      </p:tavLst>
                                    </p:anim>
                                    <p:anim calcmode="lin" valueType="num">
                                      <p:cBhvr>
                                        <p:cTn id="15" dur="2000" fill="hold"/>
                                        <p:tgtEl>
                                          <p:spTgt spid="6"/>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457200" y="685800"/>
            <a:ext cx="6172200" cy="381000"/>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all" spc="0" normalizeH="0" baseline="0" noProof="0" dirty="0">
                <a:ln>
                  <a:noFill/>
                </a:ln>
                <a:solidFill>
                  <a:schemeClr val="tx2"/>
                </a:solidFill>
                <a:effectLst/>
                <a:uLnTx/>
                <a:uFillTx/>
                <a:latin typeface="+mj-lt"/>
                <a:ea typeface="+mj-ea"/>
                <a:cs typeface="+mj-cs"/>
              </a:rPr>
              <a:t>Interview success, missing info, measures </a:t>
            </a:r>
          </a:p>
        </p:txBody>
      </p:sp>
      <p:graphicFrame>
        <p:nvGraphicFramePr>
          <p:cNvPr id="6" name="Diagram 5"/>
          <p:cNvGraphicFramePr/>
          <p:nvPr/>
        </p:nvGraphicFramePr>
        <p:xfrm>
          <a:off x="1600200" y="12954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2" presetClass="emph" presetSubtype="0" fill="hold" grpId="0" nodeType="clickEffect">
                                  <p:stCondLst>
                                    <p:cond delay="0"/>
                                  </p:stCondLst>
                                  <p:childTnLst>
                                    <p:animClr clrSpc="rgb" dir="cw">
                                      <p:cBhvr override="childStyle">
                                        <p:cTn id="11" dur="100" fill="hold"/>
                                        <p:tgtEl>
                                          <p:spTgt spid="6"/>
                                        </p:tgtEl>
                                        <p:attrNameLst>
                                          <p:attrName>style.color</p:attrName>
                                        </p:attrNameLst>
                                      </p:cBhvr>
                                      <p:to>
                                        <a:schemeClr val="accent2"/>
                                      </p:to>
                                    </p:animClr>
                                    <p:animClr clrSpc="rgb" dir="cw">
                                      <p:cBhvr>
                                        <p:cTn id="12" dur="100" fill="hold"/>
                                        <p:tgtEl>
                                          <p:spTgt spid="6"/>
                                        </p:tgtEl>
                                        <p:attrNameLst>
                                          <p:attrName>fillcolor</p:attrName>
                                        </p:attrNameLst>
                                      </p:cBhvr>
                                      <p:to>
                                        <a:schemeClr val="accent2"/>
                                      </p:to>
                                    </p:animClr>
                                    <p:set>
                                      <p:cBhvr>
                                        <p:cTn id="13" dur="100" fill="hold"/>
                                        <p:tgtEl>
                                          <p:spTgt spid="6"/>
                                        </p:tgtEl>
                                        <p:attrNameLst>
                                          <p:attrName>fill.type</p:attrName>
                                        </p:attrNameLst>
                                      </p:cBhvr>
                                      <p:to>
                                        <p:strVal val="solid"/>
                                      </p:to>
                                    </p:set>
                                    <p:set>
                                      <p:cBhvr>
                                        <p:cTn id="14" dur="100" fill="hold"/>
                                        <p:tgtEl>
                                          <p:spTgt spid="6"/>
                                        </p:tgtEl>
                                        <p:attrNameLst>
                                          <p:attrName>fill.on</p:attrName>
                                        </p:attrNameLst>
                                      </p:cBhvr>
                                      <p:to>
                                        <p:strVal val="true"/>
                                      </p:to>
                                    </p:set>
                                    <p:animRot by="120000">
                                      <p:cBhvr>
                                        <p:cTn id="15" dur="100" fill="hold">
                                          <p:stCondLst>
                                            <p:cond delay="0"/>
                                          </p:stCondLst>
                                        </p:cTn>
                                        <p:tgtEl>
                                          <p:spTgt spid="6"/>
                                        </p:tgtEl>
                                        <p:attrNameLst>
                                          <p:attrName>r</p:attrName>
                                        </p:attrNameLst>
                                      </p:cBhvr>
                                    </p:animRot>
                                    <p:animRot by="-240000">
                                      <p:cBhvr>
                                        <p:cTn id="16" dur="200" fill="hold">
                                          <p:stCondLst>
                                            <p:cond delay="200"/>
                                          </p:stCondLst>
                                        </p:cTn>
                                        <p:tgtEl>
                                          <p:spTgt spid="6"/>
                                        </p:tgtEl>
                                        <p:attrNameLst>
                                          <p:attrName>r</p:attrName>
                                        </p:attrNameLst>
                                      </p:cBhvr>
                                    </p:animRot>
                                    <p:animRot by="240000">
                                      <p:cBhvr>
                                        <p:cTn id="17" dur="200" fill="hold">
                                          <p:stCondLst>
                                            <p:cond delay="400"/>
                                          </p:stCondLst>
                                        </p:cTn>
                                        <p:tgtEl>
                                          <p:spTgt spid="6"/>
                                        </p:tgtEl>
                                        <p:attrNameLst>
                                          <p:attrName>r</p:attrName>
                                        </p:attrNameLst>
                                      </p:cBhvr>
                                    </p:animRot>
                                    <p:animRot by="-240000">
                                      <p:cBhvr>
                                        <p:cTn id="18" dur="200" fill="hold">
                                          <p:stCondLst>
                                            <p:cond delay="600"/>
                                          </p:stCondLst>
                                        </p:cTn>
                                        <p:tgtEl>
                                          <p:spTgt spid="6"/>
                                        </p:tgtEl>
                                        <p:attrNameLst>
                                          <p:attrName>r</p:attrName>
                                        </p:attrNameLst>
                                      </p:cBhvr>
                                    </p:animRot>
                                    <p:animRot by="120000">
                                      <p:cBhvr>
                                        <p:cTn id="19" dur="200" fill="hold">
                                          <p:stCondLst>
                                            <p:cond delay="800"/>
                                          </p:stCondLst>
                                        </p:cTn>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457200" y="685800"/>
            <a:ext cx="5715000" cy="381000"/>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all" spc="0" normalizeH="0" baseline="0" noProof="0" dirty="0">
                <a:ln>
                  <a:noFill/>
                </a:ln>
                <a:solidFill>
                  <a:schemeClr val="tx2"/>
                </a:solidFill>
                <a:effectLst/>
                <a:uLnTx/>
                <a:uFillTx/>
                <a:latin typeface="+mj-lt"/>
                <a:ea typeface="+mj-ea"/>
                <a:cs typeface="+mj-cs"/>
              </a:rPr>
              <a:t> Initial Interview </a:t>
            </a:r>
            <a:r>
              <a:rPr lang="en-US" sz="2000" cap="all" dirty="0">
                <a:solidFill>
                  <a:schemeClr val="tx2"/>
                </a:solidFill>
                <a:latin typeface="+mj-lt"/>
                <a:ea typeface="+mj-ea"/>
                <a:cs typeface="+mj-cs"/>
              </a:rPr>
              <a:t>summary</a:t>
            </a:r>
            <a:r>
              <a:rPr kumimoji="0" lang="en-US" sz="2000" b="0" i="0" u="none" strike="noStrike" kern="1200" cap="all" spc="0" normalizeH="0" baseline="0" noProof="0" dirty="0">
                <a:ln>
                  <a:noFill/>
                </a:ln>
                <a:solidFill>
                  <a:schemeClr val="tx2"/>
                </a:solidFill>
                <a:effectLst/>
                <a:uLnTx/>
                <a:uFillTx/>
                <a:latin typeface="+mj-lt"/>
                <a:ea typeface="+mj-ea"/>
                <a:cs typeface="+mj-cs"/>
              </a:rPr>
              <a:t> </a:t>
            </a:r>
          </a:p>
        </p:txBody>
      </p:sp>
      <p:graphicFrame>
        <p:nvGraphicFramePr>
          <p:cNvPr id="7" name="Diagram 6"/>
          <p:cNvGraphicFramePr/>
          <p:nvPr/>
        </p:nvGraphicFramePr>
        <p:xfrm>
          <a:off x="342900" y="1143000"/>
          <a:ext cx="8458200" cy="5448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050" name="Picture 2" descr="C:\Documents and Settings\jbraun\Local Settings\Temporary Internet Files\Content.IE5\PK2HA3P5\MP900386654[1].jpg"/>
          <p:cNvPicPr>
            <a:picLocks noChangeAspect="1" noChangeArrowheads="1"/>
          </p:cNvPicPr>
          <p:nvPr/>
        </p:nvPicPr>
        <p:blipFill>
          <a:blip r:embed="rId7" cstate="print">
            <a:clrChange>
              <a:clrFrom>
                <a:srgbClr val="FCFCFC"/>
              </a:clrFrom>
              <a:clrTo>
                <a:srgbClr val="FCFCFC">
                  <a:alpha val="0"/>
                </a:srgbClr>
              </a:clrTo>
            </a:clrChange>
          </a:blip>
          <a:srcRect/>
          <a:stretch>
            <a:fillRect/>
          </a:stretch>
        </p:blipFill>
        <p:spPr bwMode="auto">
          <a:xfrm>
            <a:off x="3352800" y="2895600"/>
            <a:ext cx="2590800" cy="184810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9" presetClass="path" presetSubtype="0" accel="50000" decel="50000" fill="hold" grpId="0" nodeType="clickEffect">
                                  <p:stCondLst>
                                    <p:cond delay="0"/>
                                  </p:stCondLst>
                                  <p:childTnLst>
                                    <p:animMotion origin="layout" path="M 0 0  C 0.007 -0.01333  0.014 -0.028  0.021 -0.04667  C 0.04 -0.1  0.045 -0.152  0.031 -0.16  C 0.017 -0.16933  -0.01 -0.132  -0.029 -0.07867  C -0.039 -0.05067  -0.045 -0.024  -0.047 -0.004  C -0.05 0.012  -0.051 0.028  -0.051 0.04667  C -0.051 0.10667  -0.038 0.156  -0.023 0.156  C -0.008 0.156  0.005 0.10667  0.005 0.04667  C 0.005 0.01867  0.002 -0.008  -0.003 -0.02667  C -0.005 -0.04267  -0.01 -0.06  -0.016 -0.07733  C -0.036 -0.132  -0.063 -0.16933  -0.077 -0.16  C -0.091 -0.15067  -0.086 -0.1  -0.066 -0.04533  C -0.058 -0.02  -0.047 0.00133  -0.036 0.016  C -0.028 0.02933  -0.019 0.04133  -0.007 0.05333  C 0.029 0.092  0.065 0.10933  0.075 0.09333  C 0.084 0.07733  0.064 0.03333  0.028 -0.004  C 0.013 -0.02  -0.003 -0.032  -0.016 -0.04  C -0.028 -0.048  -0.043 -0.05467  -0.059 -0.05867  C -0.103 -0.072  -0.141 -0.068  -0.144 -0.04667  C -0.148 -0.02667  -0.115 0  -0.071 0.01333  C -0.051 0.01867  -0.032 0.02133  -0.017 0.02  C -0.004 0.02  0.01 0.01733  0.025 0.01333  C 0.069 0  0.102 -0.028  0.098 -0.048  C 0.095 -0.068  0.057 -0.07333  0.013 -0.06  C -0.008 -0.05333  -0.027 -0.044  -0.04 -0.03333  C -0.051 -0.02533  -0.062 -0.016  -0.074 -0.004  C -0.109 0.03467  -0.13 0.07733  -0.12 0.09333  C -0.111 0.10933  -0.074 0.092  -0.039 0.05467  C -0.022 0.036  -0.008 0.01733  0 0  Z" pathEditMode="relative" ptsTypes="">
                                      <p:cBhvr>
                                        <p:cTn id="11" dur="2000" fill="hold"/>
                                        <p:tgtEl>
                                          <p:spTgt spid="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457200" y="685800"/>
            <a:ext cx="5715000" cy="381000"/>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all" spc="0" normalizeH="0" baseline="0" noProof="0" dirty="0">
                <a:ln>
                  <a:noFill/>
                </a:ln>
                <a:solidFill>
                  <a:schemeClr val="tx2"/>
                </a:solidFill>
                <a:effectLst/>
                <a:uLnTx/>
                <a:uFillTx/>
                <a:latin typeface="+mj-lt"/>
                <a:ea typeface="+mj-ea"/>
                <a:cs typeface="+mj-cs"/>
              </a:rPr>
              <a:t> Initial Interview </a:t>
            </a:r>
            <a:r>
              <a:rPr lang="en-US" sz="2000" cap="all" dirty="0">
                <a:solidFill>
                  <a:schemeClr val="tx2"/>
                </a:solidFill>
                <a:latin typeface="+mj-lt"/>
                <a:ea typeface="+mj-ea"/>
                <a:cs typeface="+mj-cs"/>
              </a:rPr>
              <a:t>summary, </a:t>
            </a:r>
            <a:r>
              <a:rPr lang="en-US" sz="2000" cap="all" dirty="0" err="1">
                <a:solidFill>
                  <a:schemeClr val="tx2"/>
                </a:solidFill>
                <a:latin typeface="+mj-lt"/>
                <a:ea typeface="+mj-ea"/>
                <a:cs typeface="+mj-cs"/>
              </a:rPr>
              <a:t>con’t</a:t>
            </a:r>
            <a:r>
              <a:rPr kumimoji="0" lang="en-US" sz="2000" b="0" i="0" u="none" strike="noStrike" kern="1200" cap="all" spc="0" normalizeH="0" baseline="0" noProof="0" dirty="0">
                <a:ln>
                  <a:noFill/>
                </a:ln>
                <a:solidFill>
                  <a:schemeClr val="tx2"/>
                </a:solidFill>
                <a:effectLst/>
                <a:uLnTx/>
                <a:uFillTx/>
                <a:latin typeface="+mj-lt"/>
                <a:ea typeface="+mj-ea"/>
                <a:cs typeface="+mj-cs"/>
              </a:rPr>
              <a:t> </a:t>
            </a:r>
          </a:p>
        </p:txBody>
      </p:sp>
      <p:graphicFrame>
        <p:nvGraphicFramePr>
          <p:cNvPr id="7" name="Diagram 6"/>
          <p:cNvGraphicFramePr/>
          <p:nvPr/>
        </p:nvGraphicFramePr>
        <p:xfrm>
          <a:off x="1190625" y="1905000"/>
          <a:ext cx="6962775"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381000" y="1066800"/>
            <a:ext cx="8382000" cy="707886"/>
          </a:xfrm>
          <a:prstGeom prst="rect">
            <a:avLst/>
          </a:prstGeom>
          <a:noFill/>
        </p:spPr>
        <p:txBody>
          <a:bodyPr wrap="square" rtlCol="0">
            <a:spAutoFit/>
          </a:bodyPr>
          <a:lstStyle/>
          <a:p>
            <a:pPr algn="ctr"/>
            <a:r>
              <a:rPr lang="en-US" sz="2000" b="1" dirty="0"/>
              <a:t>An improvement in any or several of these areas</a:t>
            </a:r>
          </a:p>
          <a:p>
            <a:pPr algn="ctr"/>
            <a:r>
              <a:rPr lang="en-US" sz="2000" b="1" dirty="0"/>
              <a:t> may lead to additional income and funding.</a:t>
            </a:r>
          </a:p>
        </p:txBody>
      </p:sp>
      <p:pic>
        <p:nvPicPr>
          <p:cNvPr id="1028" name="Picture 4" descr="C:\Documents and Settings\jbraun\Local Settings\Temporary Internet Files\Content.IE5\QO3768NO\MC900341867[1].jpg"/>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3733800" y="3200400"/>
            <a:ext cx="1905000" cy="1847949"/>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3" presetClass="path" presetSubtype="0" accel="50000" decel="50000" fill="hold" nodeType="clickEffect">
                                  <p:stCondLst>
                                    <p:cond delay="0"/>
                                  </p:stCondLst>
                                  <p:childTnLst>
                                    <p:animMotion origin="layout" path="M 0 0  C -0.066 0.008  -0.115 0.028  -0.115 0.044  C -0.115 0.05867  -0.067 0.06933  -0.003 0.06933  C 0.061 0.06933  0.115 0.05867  0.115 0.044  C 0.115 0.028  0.059 0.024  -0.005 0.03467  C -0.068 0.04667  -0.115 0.06667  -0.115 0.08133  C -0.115 0.096  -0.066 0.108  -0.003 0.108  C 0.061 0.108  0.115 0.096  0.115 0.08133  C 0.115 0.06667  0.059 0.06267  -0.004 0.07333  C -0.068 0.084  -0.115 0.104  -0.115 0.11867  C -0.115 0.13467  -0.066 0.14667  -0.002 0.14667  C 0.061 0.14667  0.115 0.13467  0.115 0.11867  C 0.115 0.10533  0.059 0.10133  -0.004 0.11067  C -0.067 0.12133  -0.115 0.14267  -0.115 0.15733  C -0.115 0.172  -0.065 0.184  -0.002 0.184  C 0.063 0.184  0.115 0.172  0.115 0.15733  C 0.115 0.14267  0.06 0.13867  -0.003 0.14933  C -0.066 0.16  -0.115 0.18  -0.115 0.19467  C -0.115 0.21067  -0.065 0.22133  -0.001 0.22133  C 0.063 0.22133  0.115 0.20933  0.115 0.19467  C 0.115 0.18  0.06 0.176  -0.003 0.18667  C -0.066 0.19733  -0.115 0.21867  -0.115 0.232  C -0.115 0.24667  -0.064 0.25867  -0.001 0.25867  C 0.063 0.25867  0.115 0.24667  0.115 0.232  C 0.115 0.21867  0.061 0.21467  -0.003 0.224  C -0.066 0.23467  -0.115 0.256  -0.115 0.27067  C -0.115 0.284  -0.064 0.29733  0 0.29733  C 0.064 0.29733  0.115 0.28533  0.115 0.27067  C 0.115 0.256  0.061 0.252  -0.002 0.26267  C -0.065 0.27333  -0.116 0.29333  -0.115 0.308  C -0.114 0.32267  -0.064 0.33333  0 0.33333  C 0.064 0.33333  0.115 0.32133  0.115 0.30667  C 0.115 0.29333  0.063 0.28933  0 0.30133  E" pathEditMode="relative" ptsTypes="">
                                      <p:cBhvr>
                                        <p:cTn id="11" dur="2000" fill="hold"/>
                                        <p:tgtEl>
                                          <p:spTgt spid="1028"/>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457200" y="457200"/>
            <a:ext cx="8686800" cy="609600"/>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all" spc="0" normalizeH="0" baseline="0" noProof="0" dirty="0">
                <a:ln>
                  <a:noFill/>
                </a:ln>
                <a:solidFill>
                  <a:schemeClr val="tx2"/>
                </a:solidFill>
                <a:effectLst/>
                <a:uLnTx/>
                <a:uFillTx/>
                <a:latin typeface="+mj-lt"/>
                <a:ea typeface="+mj-ea"/>
                <a:cs typeface="+mj-cs"/>
              </a:rPr>
              <a:t>Lrrc welcomes…</a:t>
            </a:r>
          </a:p>
        </p:txBody>
      </p:sp>
      <p:sp>
        <p:nvSpPr>
          <p:cNvPr id="3" name="TextBox 2"/>
          <p:cNvSpPr txBox="1"/>
          <p:nvPr/>
        </p:nvSpPr>
        <p:spPr>
          <a:xfrm>
            <a:off x="1676400" y="2798058"/>
            <a:ext cx="5715000" cy="1508105"/>
          </a:xfrm>
          <a:prstGeom prst="rect">
            <a:avLst/>
          </a:prstGeom>
          <a:noFill/>
        </p:spPr>
        <p:txBody>
          <a:bodyPr wrap="square" rtlCol="0">
            <a:spAutoFit/>
          </a:bodyPr>
          <a:lstStyle/>
          <a:p>
            <a:pPr algn="ctr">
              <a:buNone/>
            </a:pPr>
            <a:r>
              <a:rPr lang="en-US" sz="3600" dirty="0">
                <a:solidFill>
                  <a:schemeClr val="tx2"/>
                </a:solidFill>
              </a:rPr>
              <a:t>ARRA  STRENGTHENING COMMUNITIES GROUP</a:t>
            </a:r>
            <a:endParaRPr lang="en-US" sz="3600" dirty="0">
              <a:solidFill>
                <a:schemeClr val="tx2"/>
              </a:solidFill>
              <a:effectLst/>
              <a:latin typeface="+mj-lt"/>
            </a:endParaRPr>
          </a:p>
          <a:p>
            <a:pPr algn="ctr">
              <a:buNone/>
            </a:pPr>
            <a:endParaRPr lang="en-US" sz="2000" dirty="0">
              <a:solidFill>
                <a:schemeClr val="tx2"/>
              </a:solidFill>
              <a:effectLst/>
              <a:latin typeface="+mj-lt"/>
            </a:endParaRPr>
          </a:p>
        </p:txBody>
      </p:sp>
      <p:pic>
        <p:nvPicPr>
          <p:cNvPr id="1026" name="Picture 2"/>
          <p:cNvPicPr>
            <a:picLocks noChangeAspect="1" noChangeArrowheads="1"/>
          </p:cNvPicPr>
          <p:nvPr/>
        </p:nvPicPr>
        <p:blipFill>
          <a:blip r:embed="rId2" cstate="print"/>
          <a:srcRect/>
          <a:stretch>
            <a:fillRect/>
          </a:stretch>
        </p:blipFill>
        <p:spPr bwMode="auto">
          <a:xfrm>
            <a:off x="685800" y="1485900"/>
            <a:ext cx="1447800" cy="14478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xfrm>
            <a:off x="457200" y="457200"/>
            <a:ext cx="6477000" cy="609600"/>
          </a:xfrm>
        </p:spPr>
        <p:txBody>
          <a:bodyPr>
            <a:normAutofit fontScale="90000"/>
          </a:bodyPr>
          <a:lstStyle/>
          <a:p>
            <a:pPr eaLnBrk="1" fontAlgn="auto" hangingPunct="1">
              <a:spcAft>
                <a:spcPts val="0"/>
              </a:spcAft>
              <a:defRPr/>
            </a:pPr>
            <a:r>
              <a:rPr lang="en-US" dirty="0"/>
              <a:t>QUESTIONS &amp; ANSWERS</a:t>
            </a:r>
          </a:p>
        </p:txBody>
      </p:sp>
      <p:sp>
        <p:nvSpPr>
          <p:cNvPr id="29699" name="Rectangle 3"/>
          <p:cNvSpPr>
            <a:spLocks noGrp="1" noChangeArrowheads="1"/>
          </p:cNvSpPr>
          <p:nvPr>
            <p:ph idx="4294967295"/>
          </p:nvPr>
        </p:nvSpPr>
        <p:spPr>
          <a:xfrm>
            <a:off x="304800" y="1600200"/>
            <a:ext cx="8686800" cy="4525963"/>
          </a:xfrm>
        </p:spPr>
        <p:txBody>
          <a:bodyPr/>
          <a:lstStyle/>
          <a:p>
            <a:pPr eaLnBrk="1" hangingPunct="1">
              <a:buFont typeface="Wingdings" pitchFamily="2" charset="2"/>
              <a:buNone/>
            </a:pPr>
            <a:endParaRPr lang="en-US" sz="2700" dirty="0">
              <a:effectLst/>
            </a:endParaRPr>
          </a:p>
          <a:p>
            <a:pPr eaLnBrk="1" hangingPunct="1">
              <a:buFont typeface="Wingdings" pitchFamily="2" charset="2"/>
              <a:buNone/>
            </a:pPr>
            <a:endParaRPr lang="en-US" sz="2700" dirty="0">
              <a:effectLst/>
            </a:endParaRPr>
          </a:p>
          <a:p>
            <a:pPr eaLnBrk="1" hangingPunct="1">
              <a:buFont typeface="Wingdings" pitchFamily="2" charset="2"/>
              <a:buNone/>
            </a:pPr>
            <a:endParaRPr lang="en-US" sz="2700" dirty="0">
              <a:effectLst/>
            </a:endParaRPr>
          </a:p>
          <a:p>
            <a:pPr eaLnBrk="1" hangingPunct="1">
              <a:buFont typeface="Wingdings" pitchFamily="2" charset="2"/>
              <a:buNone/>
            </a:pPr>
            <a:endParaRPr lang="en-US" sz="2700" dirty="0">
              <a:effectLst/>
            </a:endParaRPr>
          </a:p>
          <a:p>
            <a:pPr eaLnBrk="1" hangingPunct="1">
              <a:buFont typeface="Wingdings" pitchFamily="2" charset="2"/>
              <a:buNone/>
            </a:pPr>
            <a:endParaRPr lang="en-US" sz="2700" dirty="0">
              <a:effectLst/>
            </a:endParaRPr>
          </a:p>
          <a:p>
            <a:pPr eaLnBrk="1" hangingPunct="1">
              <a:buFont typeface="Wingdings" pitchFamily="2" charset="2"/>
              <a:buNone/>
            </a:pPr>
            <a:endParaRPr lang="en-US" sz="2700" dirty="0">
              <a:effectLst/>
            </a:endParaRPr>
          </a:p>
          <a:p>
            <a:pPr eaLnBrk="1" hangingPunct="1">
              <a:buFont typeface="Wingdings" pitchFamily="2" charset="2"/>
              <a:buNone/>
            </a:pPr>
            <a:endParaRPr lang="en-US" sz="2700" dirty="0">
              <a:effectLst/>
            </a:endParaRPr>
          </a:p>
          <a:p>
            <a:pPr eaLnBrk="1" hangingPunct="1">
              <a:buFont typeface="Wingdings" pitchFamily="2" charset="2"/>
              <a:buNone/>
            </a:pPr>
            <a:r>
              <a:rPr lang="en-US" sz="2700" dirty="0">
                <a:effectLst/>
              </a:rPr>
              <a:t>                                                                   </a:t>
            </a:r>
          </a:p>
        </p:txBody>
      </p:sp>
      <p:pic>
        <p:nvPicPr>
          <p:cNvPr id="29700" name="Picture 5" descr="MPj04331650000[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133600" y="2055813"/>
            <a:ext cx="5029200" cy="37750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29700"/>
                                        </p:tgtEl>
                                      </p:cBhvr>
                                    </p:animEffect>
                                    <p:animScale>
                                      <p:cBhvr>
                                        <p:cTn id="7" dur="250" autoRev="1" fill="hold"/>
                                        <p:tgtEl>
                                          <p:spTgt spid="29700"/>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1066800"/>
            <a:ext cx="8686800" cy="3154710"/>
          </a:xfrm>
          <a:prstGeom prst="rect">
            <a:avLst/>
          </a:prstGeom>
          <a:noFill/>
        </p:spPr>
        <p:txBody>
          <a:bodyPr>
            <a:spAutoFit/>
          </a:bodyPr>
          <a:lstStyle/>
          <a:p>
            <a:pPr algn="ctr" eaLnBrk="0" fontAlgn="auto" hangingPunct="0">
              <a:spcBef>
                <a:spcPts val="0"/>
              </a:spcBef>
              <a:spcAft>
                <a:spcPts val="0"/>
              </a:spcAft>
              <a:defRPr/>
            </a:pPr>
            <a:r>
              <a:rPr lang="en-US" sz="19900" b="1" dirty="0">
                <a:ln w="19050">
                  <a:solidFill>
                    <a:schemeClr val="tx2">
                      <a:tint val="1000"/>
                    </a:schemeClr>
                  </a:solidFill>
                  <a:prstDash val="solid"/>
                </a:ln>
                <a:solidFill>
                  <a:schemeClr val="accent3"/>
                </a:solidFill>
                <a:latin typeface="Freestyle Script" pitchFamily="66" charset="0"/>
              </a:rPr>
              <a:t>Thank You!</a:t>
            </a:r>
          </a:p>
        </p:txBody>
      </p:sp>
      <p:pic>
        <p:nvPicPr>
          <p:cNvPr id="3074" name="Picture 2" descr="F:\public\LRRC logo.400x157.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514600" y="4572000"/>
            <a:ext cx="3937000" cy="1545273"/>
          </a:xfrm>
          <a:prstGeom prst="rect">
            <a:avLst/>
          </a:prstGeom>
          <a:noFill/>
        </p:spPr>
      </p:pic>
      <p:sp>
        <p:nvSpPr>
          <p:cNvPr id="4" name="Slide Number Placeholder 3"/>
          <p:cNvSpPr>
            <a:spLocks noGrp="1"/>
          </p:cNvSpPr>
          <p:nvPr>
            <p:ph type="sldNum" sz="quarter" idx="12"/>
          </p:nvPr>
        </p:nvSpPr>
        <p:spPr/>
        <p:txBody>
          <a:bodyPr/>
          <a:lstStyle/>
          <a:p>
            <a:pPr>
              <a:defRPr/>
            </a:pPr>
            <a:fld id="{2052C39A-C5FF-4B99-BB2D-965B9EAD0F08}" type="slidenum">
              <a:rPr lang="en-US" smtClean="0"/>
              <a:pPr>
                <a:defRPr/>
              </a:pPr>
              <a:t>21</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3">
                                            <p:txEl>
                                              <p:pRg st="0" end="0"/>
                                            </p:txEl>
                                          </p:spTgt>
                                        </p:tgtEl>
                                        <p:attrNameLst>
                                          <p:attrName>ppt_w</p:attrName>
                                        </p:attrNameLst>
                                      </p:cBhvr>
                                    </p:anim>
                                    <p:anim by="(#ppt_w*0.50)" calcmode="lin" valueType="num">
                                      <p:cBhvr>
                                        <p:cTn id="8" dur="500" decel="50000" autoRev="1" fill="hold">
                                          <p:stCondLst>
                                            <p:cond delay="0"/>
                                          </p:stCondLst>
                                        </p:cTn>
                                        <p:tgtEl>
                                          <p:spTgt spid="3">
                                            <p:txEl>
                                              <p:pRg st="0" end="0"/>
                                            </p:txEl>
                                          </p:spTgt>
                                        </p:tgtEl>
                                        <p:attrNameLst>
                                          <p:attrName>ppt_x</p:attrName>
                                        </p:attrNameLst>
                                      </p:cBhvr>
                                    </p:anim>
                                    <p:anim from="(-#ppt_h/2)" to="(#ppt_y)" calcmode="lin" valueType="num">
                                      <p:cBhvr>
                                        <p:cTn id="9" dur="1000" fill="hold">
                                          <p:stCondLst>
                                            <p:cond delay="0"/>
                                          </p:stCondLst>
                                        </p:cTn>
                                        <p:tgtEl>
                                          <p:spTgt spid="3">
                                            <p:txEl>
                                              <p:pRg st="0" end="0"/>
                                            </p:txEl>
                                          </p:spTgt>
                                        </p:tgtEl>
                                        <p:attrNameLst>
                                          <p:attrName>ppt_y</p:attrName>
                                        </p:attrNameLst>
                                      </p:cBhvr>
                                    </p:anim>
                                    <p:animRot by="21600000">
                                      <p:cBhvr>
                                        <p:cTn id="10" dur="1000" fill="hold">
                                          <p:stCondLst>
                                            <p:cond delay="0"/>
                                          </p:stCondLst>
                                        </p:cTn>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27010" name="Rectangle 2"/>
          <p:cNvSpPr>
            <a:spLocks noGrp="1" noChangeArrowheads="1"/>
          </p:cNvSpPr>
          <p:nvPr>
            <p:ph type="title" idx="4294967295"/>
          </p:nvPr>
        </p:nvSpPr>
        <p:spPr>
          <a:xfrm>
            <a:off x="457200" y="609600"/>
            <a:ext cx="6324600" cy="457200"/>
          </a:xfrm>
        </p:spPr>
        <p:txBody>
          <a:bodyPr>
            <a:noAutofit/>
          </a:bodyPr>
          <a:lstStyle/>
          <a:p>
            <a:pPr eaLnBrk="1" fontAlgn="auto" hangingPunct="1">
              <a:spcAft>
                <a:spcPts val="0"/>
              </a:spcAft>
              <a:defRPr/>
            </a:pPr>
            <a:r>
              <a:rPr lang="en-US" dirty="0"/>
              <a:t>MISSION STATEMENT</a:t>
            </a:r>
          </a:p>
        </p:txBody>
      </p:sp>
      <p:sp>
        <p:nvSpPr>
          <p:cNvPr id="427011" name="Rectangle 3"/>
          <p:cNvSpPr>
            <a:spLocks noGrp="1" noChangeArrowheads="1"/>
          </p:cNvSpPr>
          <p:nvPr>
            <p:ph idx="4294967295"/>
          </p:nvPr>
        </p:nvSpPr>
        <p:spPr>
          <a:xfrm>
            <a:off x="457200" y="1828800"/>
            <a:ext cx="8305800" cy="4724400"/>
          </a:xfrm>
        </p:spPr>
        <p:txBody>
          <a:bodyPr>
            <a:noAutofit/>
          </a:bodyPr>
          <a:lstStyle/>
          <a:p>
            <a:pPr eaLnBrk="1" hangingPunct="1">
              <a:lnSpc>
                <a:spcPct val="120000"/>
              </a:lnSpc>
              <a:buNone/>
            </a:pPr>
            <a:r>
              <a:rPr lang="en-US" sz="2000" dirty="0">
                <a:latin typeface="+mj-lt"/>
              </a:rPr>
              <a:t>     </a:t>
            </a:r>
            <a:r>
              <a:rPr lang="en-US" sz="2000" u="sng" dirty="0">
                <a:effectLst/>
                <a:latin typeface="+mj-lt"/>
              </a:rPr>
              <a:t>Social Services Information And Referral (SSIRD) Division;</a:t>
            </a:r>
          </a:p>
          <a:p>
            <a:pPr eaLnBrk="1" hangingPunct="1">
              <a:lnSpc>
                <a:spcPct val="120000"/>
              </a:lnSpc>
              <a:buNone/>
            </a:pPr>
            <a:r>
              <a:rPr lang="en-US" sz="2400" dirty="0">
                <a:effectLst/>
                <a:latin typeface="+mj-lt"/>
              </a:rPr>
              <a:t>	To provide the entire community with the most comprehensive, accurate and empathetic social services, information, referral, assistance and advocacy, for governmental entitlement and private sector programs throughout the entire spectrum of the human lifecycle experience. We strive to assess the total situation and needs of individuals and families and do not stop with the initial inquiry of issue or problem. </a:t>
            </a:r>
          </a:p>
          <a:p>
            <a:pPr marL="0" indent="0">
              <a:buNone/>
            </a:pPr>
            <a:endParaRPr lang="en-US" sz="2400" u="sng" dirty="0">
              <a:solidFill>
                <a:schemeClr val="tx1"/>
              </a:solidFill>
              <a:effectLst/>
            </a:endParaRPr>
          </a:p>
          <a:p>
            <a:pPr>
              <a:buFont typeface="Courier New" pitchFamily="49" charset="0"/>
              <a:buChar char="o"/>
            </a:pPr>
            <a:endParaRPr lang="en-US" sz="1800" dirty="0">
              <a:solidFill>
                <a:schemeClr val="tx1"/>
              </a:solidFill>
              <a:effectLst/>
            </a:endParaRPr>
          </a:p>
          <a:p>
            <a:pPr algn="ctr" eaLnBrk="1" fontAlgn="auto" hangingPunct="1">
              <a:lnSpc>
                <a:spcPct val="120000"/>
              </a:lnSpc>
              <a:spcAft>
                <a:spcPts val="0"/>
              </a:spcAft>
              <a:buFont typeface="Wingdings 2"/>
              <a:buNone/>
              <a:defRPr/>
            </a:pPr>
            <a:endParaRPr lang="en-US" sz="1600" dirty="0">
              <a:effectLst/>
            </a:endParaRPr>
          </a:p>
        </p:txBody>
      </p:sp>
      <p:sp>
        <p:nvSpPr>
          <p:cNvPr id="5" name="Rectangle 4"/>
          <p:cNvSpPr/>
          <p:nvPr/>
        </p:nvSpPr>
        <p:spPr>
          <a:xfrm>
            <a:off x="2057400" y="4803774"/>
            <a:ext cx="5334000" cy="369332"/>
          </a:xfrm>
          <a:prstGeom prst="rect">
            <a:avLst/>
          </a:prstGeom>
        </p:spPr>
        <p:txBody>
          <a:bodyPr wrap="square">
            <a:spAutoFit/>
          </a:bodyPr>
          <a:lstStyle/>
          <a:p>
            <a:pPr algn="ctr" eaLnBrk="0" hangingPunct="0">
              <a:spcBef>
                <a:spcPct val="50000"/>
              </a:spcBef>
              <a:defRPr/>
            </a:pPr>
            <a:endParaRPr lang="en-US" i="1" dirty="0">
              <a:effectLst/>
              <a:latin typeface="+mn-lt"/>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427010"/>
                                        </p:tgtEl>
                                        <p:attrNameLst>
                                          <p:attrName>style.visibility</p:attrName>
                                        </p:attrNameLst>
                                      </p:cBhvr>
                                      <p:to>
                                        <p:strVal val="visible"/>
                                      </p:to>
                                    </p:set>
                                    <p:animEffect transition="in" filter="diamond(in)">
                                      <p:cBhvr>
                                        <p:cTn id="7" dur="2000"/>
                                        <p:tgtEl>
                                          <p:spTgt spid="427010"/>
                                        </p:tgtEl>
                                      </p:cBhvr>
                                    </p:animEffect>
                                  </p:childTnLst>
                                </p:cTn>
                              </p:par>
                            </p:childTnLst>
                          </p:cTn>
                        </p:par>
                        <p:par>
                          <p:cTn id="8" fill="hold">
                            <p:stCondLst>
                              <p:cond delay="2000"/>
                            </p:stCondLst>
                            <p:childTnLst>
                              <p:par>
                                <p:cTn id="9" presetID="53" presetClass="entr" presetSubtype="0" fill="hold" grpId="0" nodeType="afterEffect">
                                  <p:stCondLst>
                                    <p:cond delay="0"/>
                                  </p:stCondLst>
                                  <p:childTnLst>
                                    <p:set>
                                      <p:cBhvr>
                                        <p:cTn id="10" dur="1" fill="hold">
                                          <p:stCondLst>
                                            <p:cond delay="0"/>
                                          </p:stCondLst>
                                        </p:cTn>
                                        <p:tgtEl>
                                          <p:spTgt spid="427011">
                                            <p:txEl>
                                              <p:pRg st="0" end="0"/>
                                            </p:txEl>
                                          </p:spTgt>
                                        </p:tgtEl>
                                        <p:attrNameLst>
                                          <p:attrName>style.visibility</p:attrName>
                                        </p:attrNameLst>
                                      </p:cBhvr>
                                      <p:to>
                                        <p:strVal val="visible"/>
                                      </p:to>
                                    </p:set>
                                    <p:anim calcmode="lin" valueType="num">
                                      <p:cBhvr>
                                        <p:cTn id="11" dur="500" fill="hold"/>
                                        <p:tgtEl>
                                          <p:spTgt spid="427011">
                                            <p:txEl>
                                              <p:pRg st="0" end="0"/>
                                            </p:txEl>
                                          </p:spTgt>
                                        </p:tgtEl>
                                        <p:attrNameLst>
                                          <p:attrName>ppt_w</p:attrName>
                                        </p:attrNameLst>
                                      </p:cBhvr>
                                      <p:tavLst>
                                        <p:tav tm="0">
                                          <p:val>
                                            <p:fltVal val="0"/>
                                          </p:val>
                                        </p:tav>
                                        <p:tav tm="100000">
                                          <p:val>
                                            <p:strVal val="#ppt_w"/>
                                          </p:val>
                                        </p:tav>
                                      </p:tavLst>
                                    </p:anim>
                                    <p:anim calcmode="lin" valueType="num">
                                      <p:cBhvr>
                                        <p:cTn id="12" dur="500" fill="hold"/>
                                        <p:tgtEl>
                                          <p:spTgt spid="427011">
                                            <p:txEl>
                                              <p:pRg st="0" end="0"/>
                                            </p:txEl>
                                          </p:spTgt>
                                        </p:tgtEl>
                                        <p:attrNameLst>
                                          <p:attrName>ppt_h</p:attrName>
                                        </p:attrNameLst>
                                      </p:cBhvr>
                                      <p:tavLst>
                                        <p:tav tm="0">
                                          <p:val>
                                            <p:fltVal val="0"/>
                                          </p:val>
                                        </p:tav>
                                        <p:tav tm="100000">
                                          <p:val>
                                            <p:strVal val="#ppt_h"/>
                                          </p:val>
                                        </p:tav>
                                      </p:tavLst>
                                    </p:anim>
                                    <p:animEffect transition="in" filter="fade">
                                      <p:cBhvr>
                                        <p:cTn id="13" dur="500"/>
                                        <p:tgtEl>
                                          <p:spTgt spid="427011">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427011">
                                            <p:txEl>
                                              <p:pRg st="1" end="1"/>
                                            </p:txEl>
                                          </p:spTgt>
                                        </p:tgtEl>
                                        <p:attrNameLst>
                                          <p:attrName>style.visibility</p:attrName>
                                        </p:attrNameLst>
                                      </p:cBhvr>
                                      <p:to>
                                        <p:strVal val="visible"/>
                                      </p:to>
                                    </p:set>
                                    <p:anim calcmode="lin" valueType="num">
                                      <p:cBhvr>
                                        <p:cTn id="18" dur="500" fill="hold"/>
                                        <p:tgtEl>
                                          <p:spTgt spid="427011">
                                            <p:txEl>
                                              <p:pRg st="1" end="1"/>
                                            </p:txEl>
                                          </p:spTgt>
                                        </p:tgtEl>
                                        <p:attrNameLst>
                                          <p:attrName>ppt_w</p:attrName>
                                        </p:attrNameLst>
                                      </p:cBhvr>
                                      <p:tavLst>
                                        <p:tav tm="0">
                                          <p:val>
                                            <p:fltVal val="0"/>
                                          </p:val>
                                        </p:tav>
                                        <p:tav tm="100000">
                                          <p:val>
                                            <p:strVal val="#ppt_w"/>
                                          </p:val>
                                        </p:tav>
                                      </p:tavLst>
                                    </p:anim>
                                    <p:anim calcmode="lin" valueType="num">
                                      <p:cBhvr>
                                        <p:cTn id="19" dur="500" fill="hold"/>
                                        <p:tgtEl>
                                          <p:spTgt spid="427011">
                                            <p:txEl>
                                              <p:pRg st="1" end="1"/>
                                            </p:txEl>
                                          </p:spTgt>
                                        </p:tgtEl>
                                        <p:attrNameLst>
                                          <p:attrName>ppt_h</p:attrName>
                                        </p:attrNameLst>
                                      </p:cBhvr>
                                      <p:tavLst>
                                        <p:tav tm="0">
                                          <p:val>
                                            <p:fltVal val="0"/>
                                          </p:val>
                                        </p:tav>
                                        <p:tav tm="100000">
                                          <p:val>
                                            <p:strVal val="#ppt_h"/>
                                          </p:val>
                                        </p:tav>
                                      </p:tavLst>
                                    </p:anim>
                                    <p:animEffect transition="in" filter="fade">
                                      <p:cBhvr>
                                        <p:cTn id="20" dur="500"/>
                                        <p:tgtEl>
                                          <p:spTgt spid="4270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7011"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533400" y="457200"/>
            <a:ext cx="6553200" cy="609600"/>
          </a:xfrm>
        </p:spPr>
        <p:txBody>
          <a:bodyPr>
            <a:noAutofit/>
          </a:bodyPr>
          <a:lstStyle/>
          <a:p>
            <a:pPr eaLnBrk="1" fontAlgn="auto" hangingPunct="1">
              <a:spcAft>
                <a:spcPts val="0"/>
              </a:spcAft>
              <a:defRPr/>
            </a:pPr>
            <a:r>
              <a:rPr lang="en-US" dirty="0"/>
              <a:t>About LRRC</a:t>
            </a:r>
          </a:p>
        </p:txBody>
      </p:sp>
      <p:sp>
        <p:nvSpPr>
          <p:cNvPr id="10243" name="Rectangle 3"/>
          <p:cNvSpPr>
            <a:spLocks noGrp="1" noChangeArrowheads="1"/>
          </p:cNvSpPr>
          <p:nvPr>
            <p:ph idx="4294967295"/>
          </p:nvPr>
        </p:nvSpPr>
        <p:spPr>
          <a:xfrm>
            <a:off x="4191000" y="3048000"/>
            <a:ext cx="4572000" cy="2697163"/>
          </a:xfrm>
        </p:spPr>
        <p:txBody>
          <a:bodyPr anchor="ctr"/>
          <a:lstStyle/>
          <a:p>
            <a:pPr eaLnBrk="1" hangingPunct="1">
              <a:lnSpc>
                <a:spcPct val="120000"/>
              </a:lnSpc>
              <a:buFont typeface="Courier New" pitchFamily="49" charset="0"/>
              <a:buChar char="o"/>
            </a:pPr>
            <a:r>
              <a:rPr lang="en-US" sz="2800" dirty="0">
                <a:effectLst/>
                <a:latin typeface="+mj-lt"/>
              </a:rPr>
              <a:t>Lakewood Township</a:t>
            </a:r>
          </a:p>
          <a:p>
            <a:pPr eaLnBrk="1" hangingPunct="1">
              <a:lnSpc>
                <a:spcPct val="120000"/>
              </a:lnSpc>
              <a:buFont typeface="Courier New" pitchFamily="49" charset="0"/>
              <a:buChar char="o"/>
            </a:pPr>
            <a:r>
              <a:rPr lang="en-US" sz="2800" dirty="0">
                <a:effectLst/>
                <a:latin typeface="+mj-lt"/>
              </a:rPr>
              <a:t>Ocean County </a:t>
            </a:r>
          </a:p>
          <a:p>
            <a:pPr eaLnBrk="1" hangingPunct="1">
              <a:lnSpc>
                <a:spcPct val="120000"/>
              </a:lnSpc>
              <a:buFont typeface="Courier New" pitchFamily="49" charset="0"/>
              <a:buChar char="o"/>
            </a:pPr>
            <a:r>
              <a:rPr lang="en-US" sz="2800" dirty="0">
                <a:effectLst/>
                <a:latin typeface="+mj-lt"/>
              </a:rPr>
              <a:t>New Jersey                                                                                                                 </a:t>
            </a:r>
          </a:p>
        </p:txBody>
      </p:sp>
      <p:sp>
        <p:nvSpPr>
          <p:cNvPr id="10244" name="TextBox 15"/>
          <p:cNvSpPr txBox="1">
            <a:spLocks noChangeArrowheads="1"/>
          </p:cNvSpPr>
          <p:nvPr/>
        </p:nvSpPr>
        <p:spPr bwMode="auto">
          <a:xfrm>
            <a:off x="304800" y="1676400"/>
            <a:ext cx="8458200" cy="1108075"/>
          </a:xfrm>
          <a:prstGeom prst="rect">
            <a:avLst/>
          </a:prstGeom>
          <a:noFill/>
          <a:ln w="9525">
            <a:noFill/>
            <a:miter lim="800000"/>
            <a:headEnd/>
            <a:tailEnd/>
          </a:ln>
        </p:spPr>
        <p:txBody>
          <a:bodyPr>
            <a:spAutoFit/>
          </a:bodyPr>
          <a:lstStyle/>
          <a:p>
            <a:pPr algn="ctr" eaLnBrk="0" hangingPunct="0"/>
            <a:r>
              <a:rPr lang="en-US" sz="2400" b="1" dirty="0">
                <a:solidFill>
                  <a:schemeClr val="tx2"/>
                </a:solidFill>
                <a:effectLst/>
              </a:rPr>
              <a:t>THE LRRC PROVIDES A COMPREHENSIVE RANGE</a:t>
            </a:r>
          </a:p>
          <a:p>
            <a:pPr algn="ctr" eaLnBrk="0" hangingPunct="0"/>
            <a:r>
              <a:rPr lang="en-US" sz="2400" b="1" dirty="0">
                <a:solidFill>
                  <a:schemeClr val="tx2"/>
                </a:solidFill>
                <a:effectLst/>
              </a:rPr>
              <a:t> OF FREE SOCIAL SERVICES FOR</a:t>
            </a:r>
          </a:p>
          <a:p>
            <a:pPr algn="ctr" eaLnBrk="0" hangingPunct="0"/>
            <a:endParaRPr lang="en-US" b="1" dirty="0">
              <a:effectLst/>
            </a:endParaRPr>
          </a:p>
        </p:txBody>
      </p:sp>
      <p:pic>
        <p:nvPicPr>
          <p:cNvPr id="2051" name="Picture 3"/>
          <p:cNvPicPr>
            <a:picLocks noChangeAspect="1" noChangeArrowheads="1"/>
          </p:cNvPicPr>
          <p:nvPr/>
        </p:nvPicPr>
        <p:blipFill>
          <a:blip r:embed="rId3" cstate="print"/>
          <a:srcRect/>
          <a:stretch>
            <a:fillRect/>
          </a:stretch>
        </p:blipFill>
        <p:spPr bwMode="auto">
          <a:xfrm>
            <a:off x="838200" y="2438399"/>
            <a:ext cx="2286000" cy="4077195"/>
          </a:xfrm>
          <a:prstGeom prst="rect">
            <a:avLst/>
          </a:prstGeom>
          <a:ln>
            <a:noFill/>
          </a:ln>
          <a:effectLst>
            <a:softEdge rad="112500"/>
          </a:effectLst>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457200" y="457200"/>
            <a:ext cx="6172200" cy="609600"/>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3600" cap="all" dirty="0">
                <a:solidFill>
                  <a:schemeClr val="tx2"/>
                </a:solidFill>
                <a:latin typeface="+mj-lt"/>
                <a:ea typeface="+mj-ea"/>
                <a:cs typeface="+mj-cs"/>
              </a:rPr>
              <a:t>TODAY’S TOPIC</a:t>
            </a:r>
            <a:endParaRPr kumimoji="0" lang="en-US" sz="3600" b="0" i="0" u="none" strike="noStrike" kern="1200" cap="all" spc="0" normalizeH="0" baseline="0" noProof="0" dirty="0">
              <a:ln>
                <a:noFill/>
              </a:ln>
              <a:solidFill>
                <a:schemeClr val="tx2"/>
              </a:solidFill>
              <a:effectLst/>
              <a:uLnTx/>
              <a:uFillTx/>
              <a:latin typeface="+mj-lt"/>
              <a:ea typeface="+mj-ea"/>
              <a:cs typeface="+mj-cs"/>
            </a:endParaRPr>
          </a:p>
        </p:txBody>
      </p:sp>
      <p:sp>
        <p:nvSpPr>
          <p:cNvPr id="3" name="TextBox 2"/>
          <p:cNvSpPr txBox="1"/>
          <p:nvPr/>
        </p:nvSpPr>
        <p:spPr>
          <a:xfrm>
            <a:off x="1676400" y="2798058"/>
            <a:ext cx="5715000" cy="954107"/>
          </a:xfrm>
          <a:prstGeom prst="rect">
            <a:avLst/>
          </a:prstGeom>
          <a:noFill/>
        </p:spPr>
        <p:txBody>
          <a:bodyPr wrap="square" rtlCol="0">
            <a:spAutoFit/>
          </a:bodyPr>
          <a:lstStyle/>
          <a:p>
            <a:pPr algn="ctr">
              <a:buNone/>
            </a:pPr>
            <a:endParaRPr lang="en-US" sz="3600" dirty="0">
              <a:solidFill>
                <a:schemeClr val="tx2"/>
              </a:solidFill>
              <a:effectLst/>
              <a:latin typeface="+mj-lt"/>
            </a:endParaRPr>
          </a:p>
          <a:p>
            <a:pPr algn="ctr">
              <a:buNone/>
            </a:pPr>
            <a:endParaRPr lang="en-US" sz="2000" dirty="0">
              <a:solidFill>
                <a:schemeClr val="tx2"/>
              </a:solidFill>
              <a:effectLst/>
              <a:latin typeface="+mj-lt"/>
            </a:endParaRPr>
          </a:p>
        </p:txBody>
      </p:sp>
      <p:graphicFrame>
        <p:nvGraphicFramePr>
          <p:cNvPr id="7" name="Diagram 6"/>
          <p:cNvGraphicFramePr/>
          <p:nvPr/>
        </p:nvGraphicFramePr>
        <p:xfrm>
          <a:off x="381000" y="1219200"/>
          <a:ext cx="8420100"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457200" y="457200"/>
            <a:ext cx="6248400" cy="609600"/>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3600" cap="all" noProof="0" dirty="0">
                <a:solidFill>
                  <a:schemeClr val="tx2"/>
                </a:solidFill>
                <a:latin typeface="+mj-lt"/>
                <a:ea typeface="+mj-ea"/>
                <a:cs typeface="+mj-cs"/>
              </a:rPr>
              <a:t>Interview stages</a:t>
            </a:r>
            <a:endParaRPr kumimoji="0" lang="en-US" sz="3600" b="0" i="0" u="none" strike="noStrike" kern="1200" cap="all" spc="0" normalizeH="0" baseline="0" noProof="0" dirty="0">
              <a:ln>
                <a:noFill/>
              </a:ln>
              <a:solidFill>
                <a:schemeClr val="tx2"/>
              </a:solidFill>
              <a:effectLst/>
              <a:uLnTx/>
              <a:uFillTx/>
              <a:latin typeface="+mj-lt"/>
              <a:ea typeface="+mj-ea"/>
              <a:cs typeface="+mj-cs"/>
            </a:endParaRPr>
          </a:p>
        </p:txBody>
      </p:sp>
      <p:sp>
        <p:nvSpPr>
          <p:cNvPr id="3" name="TextBox 2"/>
          <p:cNvSpPr txBox="1"/>
          <p:nvPr/>
        </p:nvSpPr>
        <p:spPr>
          <a:xfrm>
            <a:off x="1676400" y="2798058"/>
            <a:ext cx="5715000" cy="954107"/>
          </a:xfrm>
          <a:prstGeom prst="rect">
            <a:avLst/>
          </a:prstGeom>
          <a:noFill/>
        </p:spPr>
        <p:txBody>
          <a:bodyPr wrap="square" rtlCol="0">
            <a:spAutoFit/>
          </a:bodyPr>
          <a:lstStyle/>
          <a:p>
            <a:pPr algn="ctr">
              <a:buNone/>
            </a:pPr>
            <a:endParaRPr lang="en-US" sz="3600" dirty="0">
              <a:solidFill>
                <a:schemeClr val="tx2"/>
              </a:solidFill>
              <a:effectLst/>
              <a:latin typeface="+mj-lt"/>
            </a:endParaRPr>
          </a:p>
          <a:p>
            <a:pPr algn="ctr">
              <a:buNone/>
            </a:pPr>
            <a:endParaRPr lang="en-US" sz="2000" dirty="0">
              <a:solidFill>
                <a:schemeClr val="tx2"/>
              </a:solidFill>
              <a:effectLst/>
              <a:latin typeface="+mj-lt"/>
            </a:endParaRPr>
          </a:p>
        </p:txBody>
      </p:sp>
      <p:sp>
        <p:nvSpPr>
          <p:cNvPr id="5" name="Rectangle 4"/>
          <p:cNvSpPr/>
          <p:nvPr/>
        </p:nvSpPr>
        <p:spPr>
          <a:xfrm>
            <a:off x="685800" y="1752600"/>
            <a:ext cx="7696200" cy="4647426"/>
          </a:xfrm>
          <a:prstGeom prst="rect">
            <a:avLst/>
          </a:prstGeom>
        </p:spPr>
        <p:txBody>
          <a:bodyPr wrap="square">
            <a:spAutoFit/>
          </a:bodyPr>
          <a:lstStyle/>
          <a:p>
            <a:pPr lvl="0" algn="ctr" fontAlgn="auto">
              <a:spcAft>
                <a:spcPts val="0"/>
              </a:spcAft>
              <a:defRPr/>
            </a:pPr>
            <a:endParaRPr lang="en-US" sz="4400" cap="all" dirty="0">
              <a:solidFill>
                <a:schemeClr val="tx2"/>
              </a:solidFill>
            </a:endParaRPr>
          </a:p>
          <a:p>
            <a:pPr lvl="0" algn="ctr" fontAlgn="auto">
              <a:spcAft>
                <a:spcPts val="0"/>
              </a:spcAft>
              <a:defRPr/>
            </a:pPr>
            <a:endParaRPr lang="en-US" sz="4400" cap="all" dirty="0">
              <a:solidFill>
                <a:schemeClr val="tx2"/>
              </a:solidFill>
            </a:endParaRPr>
          </a:p>
          <a:p>
            <a:pPr lvl="0" algn="ctr" fontAlgn="auto">
              <a:spcAft>
                <a:spcPts val="0"/>
              </a:spcAft>
              <a:defRPr/>
            </a:pPr>
            <a:endParaRPr lang="en-US" sz="4400" cap="all" dirty="0">
              <a:solidFill>
                <a:schemeClr val="tx2"/>
              </a:solidFill>
            </a:endParaRPr>
          </a:p>
          <a:p>
            <a:pPr lvl="0" algn="ctr" fontAlgn="auto">
              <a:spcAft>
                <a:spcPts val="0"/>
              </a:spcAft>
              <a:defRPr/>
            </a:pPr>
            <a:endParaRPr lang="en-US" sz="4400" cap="all" dirty="0">
              <a:solidFill>
                <a:schemeClr val="tx2"/>
              </a:solidFill>
            </a:endParaRPr>
          </a:p>
          <a:p>
            <a:pPr lvl="0" algn="ctr" fontAlgn="auto">
              <a:spcAft>
                <a:spcPts val="0"/>
              </a:spcAft>
              <a:defRPr/>
            </a:pPr>
            <a:endParaRPr lang="en-US" sz="4400" cap="all" dirty="0">
              <a:solidFill>
                <a:schemeClr val="tx2"/>
              </a:solidFill>
            </a:endParaRPr>
          </a:p>
          <a:p>
            <a:pPr lvl="0" algn="ctr" fontAlgn="auto">
              <a:spcAft>
                <a:spcPts val="0"/>
              </a:spcAft>
              <a:defRPr/>
            </a:pPr>
            <a:endParaRPr lang="en-US" sz="4400" cap="all" dirty="0">
              <a:solidFill>
                <a:schemeClr val="tx2"/>
              </a:solidFill>
            </a:endParaRPr>
          </a:p>
          <a:p>
            <a:pPr lvl="0" algn="ctr" fontAlgn="auto">
              <a:spcAft>
                <a:spcPts val="0"/>
              </a:spcAft>
              <a:defRPr/>
            </a:pPr>
            <a:endParaRPr lang="en-US" sz="3200" cap="all" dirty="0">
              <a:solidFill>
                <a:schemeClr val="tx2"/>
              </a:solidFill>
            </a:endParaRPr>
          </a:p>
        </p:txBody>
      </p:sp>
      <p:graphicFrame>
        <p:nvGraphicFramePr>
          <p:cNvPr id="8" name="Diagram 7"/>
          <p:cNvGraphicFramePr/>
          <p:nvPr/>
        </p:nvGraphicFramePr>
        <p:xfrm>
          <a:off x="342900" y="1219200"/>
          <a:ext cx="8458200"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381000" y="381000"/>
            <a:ext cx="8763000" cy="762000"/>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2400" b="0" i="0" u="none" strike="noStrike" kern="1200" cap="all" spc="0" normalizeH="0" baseline="0" noProof="0" dirty="0">
              <a:ln>
                <a:noFill/>
              </a:ln>
              <a:solidFill>
                <a:schemeClr val="tx2"/>
              </a:solidFill>
              <a:effectLst/>
              <a:uLnTx/>
              <a:uFillTx/>
              <a:latin typeface="+mj-lt"/>
              <a:ea typeface="+mj-ea"/>
              <a:cs typeface="+mj-cs"/>
            </a:endParaRPr>
          </a:p>
        </p:txBody>
      </p:sp>
      <p:graphicFrame>
        <p:nvGraphicFramePr>
          <p:cNvPr id="5" name="Diagram 4"/>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2"/>
          <p:cNvSpPr txBox="1">
            <a:spLocks noChangeArrowheads="1"/>
          </p:cNvSpPr>
          <p:nvPr/>
        </p:nvSpPr>
        <p:spPr>
          <a:xfrm>
            <a:off x="457200" y="457200"/>
            <a:ext cx="6248400" cy="609600"/>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all" spc="0" normalizeH="0" baseline="0" noProof="0" dirty="0">
                <a:ln>
                  <a:noFill/>
                </a:ln>
                <a:solidFill>
                  <a:schemeClr val="tx2"/>
                </a:solidFill>
                <a:effectLst/>
                <a:uLnTx/>
                <a:uFillTx/>
                <a:latin typeface="+mj-lt"/>
                <a:ea typeface="+mj-ea"/>
                <a:cs typeface="+mj-cs"/>
              </a:rPr>
              <a:t>AREAS…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381000" y="381000"/>
            <a:ext cx="8763000" cy="762000"/>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2400" b="0" i="0" u="none" strike="noStrike" kern="1200" cap="all" spc="0" normalizeH="0" baseline="0" noProof="0" dirty="0">
              <a:ln>
                <a:noFill/>
              </a:ln>
              <a:solidFill>
                <a:schemeClr val="tx2"/>
              </a:solidFill>
              <a:effectLst/>
              <a:uLnTx/>
              <a:uFillTx/>
              <a:latin typeface="+mj-lt"/>
              <a:ea typeface="+mj-ea"/>
              <a:cs typeface="+mj-cs"/>
            </a:endParaRPr>
          </a:p>
        </p:txBody>
      </p:sp>
      <p:graphicFrame>
        <p:nvGraphicFramePr>
          <p:cNvPr id="5" name="Diagram 4"/>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2"/>
          <p:cNvSpPr txBox="1">
            <a:spLocks noChangeArrowheads="1"/>
          </p:cNvSpPr>
          <p:nvPr/>
        </p:nvSpPr>
        <p:spPr>
          <a:xfrm>
            <a:off x="457200" y="457200"/>
            <a:ext cx="8686800" cy="609600"/>
          </a:xfrm>
          <a:prstGeom prst="rect">
            <a:avLst/>
          </a:prstGeom>
        </p:spPr>
        <p:txBody>
          <a:bodyPr vert="horz" anchor="ctr">
            <a:noAutofit/>
          </a:bodyPr>
          <a:lstStyle/>
          <a:p>
            <a:pPr lvl="0" fontAlgn="auto">
              <a:spcAft>
                <a:spcPts val="0"/>
              </a:spcAft>
              <a:defRPr/>
            </a:pPr>
            <a:r>
              <a:rPr kumimoji="0" lang="en-US" sz="3600" b="0" i="0" u="none" strike="noStrike" kern="1200" cap="all" spc="0" normalizeH="0" baseline="0" noProof="0" dirty="0">
                <a:ln>
                  <a:noFill/>
                </a:ln>
                <a:solidFill>
                  <a:schemeClr val="tx2"/>
                </a:solidFill>
                <a:effectLst/>
                <a:uLnTx/>
                <a:uFillTx/>
                <a:latin typeface="+mj-lt"/>
                <a:ea typeface="+mj-ea"/>
                <a:cs typeface="+mj-cs"/>
              </a:rPr>
              <a:t>AREAS</a:t>
            </a:r>
            <a:r>
              <a:rPr lang="en-US" sz="3600" cap="all" dirty="0">
                <a:solidFill>
                  <a:schemeClr val="tx2"/>
                </a:solidFill>
                <a:latin typeface="+mj-lt"/>
              </a:rPr>
              <a:t> CON’T</a:t>
            </a:r>
            <a:r>
              <a:rPr kumimoji="0" lang="en-US" sz="3600" b="0" i="0" u="none" strike="noStrike" kern="1200" cap="all" spc="0" normalizeH="0" baseline="0" noProof="0" dirty="0">
                <a:ln>
                  <a:noFill/>
                </a:ln>
                <a:solidFill>
                  <a:schemeClr val="tx2"/>
                </a:solidFill>
                <a:effectLst/>
                <a:uLnTx/>
                <a:uFillTx/>
                <a:latin typeface="+mj-lt"/>
                <a:ea typeface="+mj-ea"/>
                <a:cs typeface="+mj-cs"/>
              </a:rPr>
              <a:t> …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par>
                                <p:cTn id="8" presetID="8" presetClass="entr" presetSubtype="16"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diamond(in)">
                                      <p:cBhvr>
                                        <p:cTn id="1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381000" y="381000"/>
            <a:ext cx="6172200" cy="762000"/>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3600" b="0" i="0" u="none" strike="noStrike" kern="1200" cap="all" spc="0" normalizeH="0" baseline="0" noProof="0" dirty="0">
              <a:ln>
                <a:noFill/>
              </a:ln>
              <a:solidFill>
                <a:schemeClr val="tx2"/>
              </a:solidFill>
              <a:effectLst/>
              <a:uLnTx/>
              <a:uFillTx/>
              <a:latin typeface="+mj-lt"/>
              <a:ea typeface="+mj-ea"/>
              <a:cs typeface="+mj-cs"/>
            </a:endParaRPr>
          </a:p>
        </p:txBody>
      </p:sp>
      <p:graphicFrame>
        <p:nvGraphicFramePr>
          <p:cNvPr id="5" name="Diagram 4"/>
          <p:cNvGraphicFramePr/>
          <p:nvPr/>
        </p:nvGraphicFramePr>
        <p:xfrm>
          <a:off x="1447800" y="14478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2"/>
          <p:cNvSpPr txBox="1">
            <a:spLocks noChangeArrowheads="1"/>
          </p:cNvSpPr>
          <p:nvPr/>
        </p:nvSpPr>
        <p:spPr>
          <a:xfrm>
            <a:off x="457200" y="457200"/>
            <a:ext cx="8686800" cy="609600"/>
          </a:xfrm>
          <a:prstGeom prst="rect">
            <a:avLst/>
          </a:prstGeom>
        </p:spPr>
        <p:txBody>
          <a:bodyPr vert="horz" anchor="ctr">
            <a:noAutofit/>
          </a:bodyPr>
          <a:lstStyle/>
          <a:p>
            <a:pPr lvl="0" fontAlgn="auto">
              <a:spcAft>
                <a:spcPts val="0"/>
              </a:spcAft>
              <a:defRPr/>
            </a:pPr>
            <a:r>
              <a:rPr kumimoji="0" lang="en-US" sz="3600" b="0" i="0" u="none" strike="noStrike" kern="1200" cap="all" spc="0" normalizeH="0" baseline="0" noProof="0" dirty="0">
                <a:ln>
                  <a:noFill/>
                </a:ln>
                <a:solidFill>
                  <a:schemeClr val="tx2"/>
                </a:solidFill>
                <a:effectLst/>
                <a:uLnTx/>
                <a:uFillTx/>
                <a:latin typeface="+mj-lt"/>
                <a:ea typeface="+mj-ea"/>
                <a:cs typeface="+mj-cs"/>
              </a:rPr>
              <a:t>AREAS</a:t>
            </a:r>
            <a:r>
              <a:rPr lang="en-US" sz="3600" cap="all" dirty="0">
                <a:solidFill>
                  <a:schemeClr val="tx2"/>
                </a:solidFill>
                <a:latin typeface="+mj-lt"/>
              </a:rPr>
              <a:t> CON’T</a:t>
            </a:r>
            <a:r>
              <a:rPr kumimoji="0" lang="en-US" sz="3600" b="0" i="0" u="none" strike="noStrike" kern="1200" cap="all" spc="0" normalizeH="0" baseline="0" noProof="0" dirty="0">
                <a:ln>
                  <a:noFill/>
                </a:ln>
                <a:solidFill>
                  <a:schemeClr val="tx2"/>
                </a:solidFill>
                <a:effectLst/>
                <a:uLnTx/>
                <a:uFillTx/>
                <a:latin typeface="+mj-lt"/>
                <a:ea typeface="+mj-ea"/>
                <a:cs typeface="+mj-cs"/>
              </a:rPr>
              <a:t> …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par>
                                <p:cTn id="8" presetID="8" presetClass="entr" presetSubtype="16"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diamond(in)">
                                      <p:cBhvr>
                                        <p:cTn id="1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12540</TotalTime>
  <Words>578</Words>
  <Application>Microsoft Office PowerPoint</Application>
  <PresentationFormat>On-screen Show (4:3)</PresentationFormat>
  <Paragraphs>224</Paragraphs>
  <Slides>21</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Arial</vt:lpstr>
      <vt:lpstr>Calibri</vt:lpstr>
      <vt:lpstr>Courier New</vt:lpstr>
      <vt:lpstr>Franklin Gothic Book</vt:lpstr>
      <vt:lpstr>Franklin Gothic Medium</vt:lpstr>
      <vt:lpstr>Freestyle Script</vt:lpstr>
      <vt:lpstr>Wingdings</vt:lpstr>
      <vt:lpstr>Wingdings 2</vt:lpstr>
      <vt:lpstr>Trek</vt:lpstr>
      <vt:lpstr>PowerPoint Presentation</vt:lpstr>
      <vt:lpstr>PowerPoint Presentation</vt:lpstr>
      <vt:lpstr>MISSION STATEMENT</vt:lpstr>
      <vt:lpstr>About LRRC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 &amp; ANSWERS</vt:lpstr>
      <vt:lpstr>PowerPoint Presentation</vt:lpstr>
    </vt:vector>
  </TitlesOfParts>
  <Company>lrrc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Lakewood Resource and Referral Center</dc:title>
  <dc:creator>RRicht</dc:creator>
  <cp:lastModifiedBy>Nethanel Vilensky</cp:lastModifiedBy>
  <cp:revision>1307</cp:revision>
  <dcterms:created xsi:type="dcterms:W3CDTF">2008-05-15T19:55:46Z</dcterms:created>
  <dcterms:modified xsi:type="dcterms:W3CDTF">2017-02-28T14:51:38Z</dcterms:modified>
</cp:coreProperties>
</file>